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5252" r:id="rId1"/>
  </p:sldMasterIdLst>
  <p:notesMasterIdLst>
    <p:notesMasterId r:id="rId36"/>
  </p:notesMasterIdLst>
  <p:sldIdLst>
    <p:sldId id="468" r:id="rId2"/>
    <p:sldId id="428" r:id="rId3"/>
    <p:sldId id="463" r:id="rId4"/>
    <p:sldId id="442" r:id="rId5"/>
    <p:sldId id="434" r:id="rId6"/>
    <p:sldId id="433" r:id="rId7"/>
    <p:sldId id="469" r:id="rId8"/>
    <p:sldId id="470" r:id="rId9"/>
    <p:sldId id="471" r:id="rId10"/>
    <p:sldId id="472" r:id="rId11"/>
    <p:sldId id="473" r:id="rId12"/>
    <p:sldId id="474" r:id="rId13"/>
    <p:sldId id="475" r:id="rId14"/>
    <p:sldId id="477" r:id="rId15"/>
    <p:sldId id="478" r:id="rId16"/>
    <p:sldId id="438" r:id="rId17"/>
    <p:sldId id="479" r:id="rId18"/>
    <p:sldId id="476" r:id="rId19"/>
    <p:sldId id="480" r:id="rId20"/>
    <p:sldId id="481" r:id="rId21"/>
    <p:sldId id="482" r:id="rId22"/>
    <p:sldId id="483" r:id="rId23"/>
    <p:sldId id="484" r:id="rId24"/>
    <p:sldId id="485" r:id="rId25"/>
    <p:sldId id="486" r:id="rId26"/>
    <p:sldId id="487" r:id="rId27"/>
    <p:sldId id="488" r:id="rId28"/>
    <p:sldId id="489" r:id="rId29"/>
    <p:sldId id="490" r:id="rId30"/>
    <p:sldId id="491" r:id="rId31"/>
    <p:sldId id="266" r:id="rId32"/>
    <p:sldId id="492" r:id="rId33"/>
    <p:sldId id="493" r:id="rId34"/>
    <p:sldId id="494"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00"/>
    <a:srgbClr val="CCFFFF"/>
    <a:srgbClr val="CCFFCC"/>
    <a:srgbClr val="99FF66"/>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41" autoAdjust="0"/>
    <p:restoredTop sz="94660"/>
  </p:normalViewPr>
  <p:slideViewPr>
    <p:cSldViewPr>
      <p:cViewPr varScale="1">
        <p:scale>
          <a:sx n="97" d="100"/>
          <a:sy n="97" d="100"/>
        </p:scale>
        <p:origin x="1042"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D9C81F-39C7-40B0-B5A0-9266EA3D0FEA}" type="doc">
      <dgm:prSet loTypeId="urn:microsoft.com/office/officeart/2005/8/layout/vProcess5" loCatId="process" qsTypeId="urn:microsoft.com/office/officeart/2005/8/quickstyle/3d1" qsCatId="3D" csTypeId="urn:microsoft.com/office/officeart/2005/8/colors/colorful3" csCatId="colorful" phldr="1"/>
      <dgm:spPr/>
      <dgm:t>
        <a:bodyPr/>
        <a:lstStyle/>
        <a:p>
          <a:endParaRPr lang="ru-RU"/>
        </a:p>
      </dgm:t>
    </dgm:pt>
    <dgm:pt modelId="{C5EE016A-78EA-4057-BA48-0E6D910A06F4}">
      <dgm:prSet phldrT="[Текст]"/>
      <dgm:spPr/>
      <dgm:t>
        <a:bodyPr/>
        <a:lstStyle/>
        <a:p>
          <a:r>
            <a:rPr lang="kk-KZ" b="1" dirty="0">
              <a:latin typeface="Times New Roman" pitchFamily="18" charset="0"/>
              <a:cs typeface="Times New Roman" pitchFamily="18" charset="0"/>
            </a:rPr>
            <a:t>1.    Микроорганизмдер систематикасының принциптері    </a:t>
          </a:r>
          <a:endParaRPr lang="ru-RU" dirty="0"/>
        </a:p>
      </dgm:t>
    </dgm:pt>
    <dgm:pt modelId="{86C421D3-6DCD-486E-AA40-2D02F6C4C692}" type="parTrans" cxnId="{D9ADCC9D-85CE-45FA-8DDC-FFE98FB880CA}">
      <dgm:prSet/>
      <dgm:spPr/>
      <dgm:t>
        <a:bodyPr/>
        <a:lstStyle/>
        <a:p>
          <a:endParaRPr lang="ru-RU"/>
        </a:p>
      </dgm:t>
    </dgm:pt>
    <dgm:pt modelId="{0CC2B69F-28E1-4A55-A2B6-4BCA7B6FF5E7}" type="sibTrans" cxnId="{D9ADCC9D-85CE-45FA-8DDC-FFE98FB880CA}">
      <dgm:prSet/>
      <dgm:spPr/>
      <dgm:t>
        <a:bodyPr/>
        <a:lstStyle/>
        <a:p>
          <a:endParaRPr lang="ru-RU"/>
        </a:p>
      </dgm:t>
    </dgm:pt>
    <dgm:pt modelId="{909D34E2-74D4-4BDA-8DDC-D8DE9DE6C03A}">
      <dgm:prSet phldrT="[Текст]"/>
      <dgm:spPr/>
      <dgm:t>
        <a:bodyPr/>
        <a:lstStyle/>
        <a:p>
          <a:r>
            <a:rPr lang="kk-KZ" b="1">
              <a:latin typeface="Times New Roman" pitchFamily="18" charset="0"/>
              <a:cs typeface="Times New Roman" pitchFamily="18" charset="0"/>
            </a:rPr>
            <a:t>2.    Микроорганизмдердің клеткалық құрылымының типтері.</a:t>
          </a:r>
          <a:endParaRPr lang="ru-RU" dirty="0"/>
        </a:p>
      </dgm:t>
    </dgm:pt>
    <dgm:pt modelId="{C61B0F63-ADE7-45FB-B265-15E5B74DE1BC}" type="parTrans" cxnId="{8CA90390-81D5-48FA-B576-E8750D524E69}">
      <dgm:prSet/>
      <dgm:spPr/>
      <dgm:t>
        <a:bodyPr/>
        <a:lstStyle/>
        <a:p>
          <a:endParaRPr lang="ru-RU"/>
        </a:p>
      </dgm:t>
    </dgm:pt>
    <dgm:pt modelId="{77AE753F-F314-4C1D-B467-9282FD0EDF41}" type="sibTrans" cxnId="{8CA90390-81D5-48FA-B576-E8750D524E69}">
      <dgm:prSet/>
      <dgm:spPr/>
      <dgm:t>
        <a:bodyPr/>
        <a:lstStyle/>
        <a:p>
          <a:endParaRPr lang="ru-RU"/>
        </a:p>
      </dgm:t>
    </dgm:pt>
    <dgm:pt modelId="{089B1FA8-CDD5-4D22-BCC8-2E94772007B0}">
      <dgm:prSet phldrT="[Текст]"/>
      <dgm:spPr/>
      <dgm:t>
        <a:bodyPr/>
        <a:lstStyle/>
        <a:p>
          <a:r>
            <a:rPr lang="kk-KZ" b="1">
              <a:latin typeface="Times New Roman" pitchFamily="18" charset="0"/>
              <a:cs typeface="Times New Roman" pitchFamily="18" charset="0"/>
            </a:rPr>
            <a:t>3.    Прокариотты (бактериалды) клетканың құрылымы.</a:t>
          </a:r>
          <a:endParaRPr lang="ru-RU" dirty="0"/>
        </a:p>
      </dgm:t>
    </dgm:pt>
    <dgm:pt modelId="{8086C537-95D2-4BC1-AFB6-F765FFAA9968}" type="parTrans" cxnId="{BDBC6A19-429A-4172-80CC-4F354038F802}">
      <dgm:prSet/>
      <dgm:spPr/>
      <dgm:t>
        <a:bodyPr/>
        <a:lstStyle/>
        <a:p>
          <a:endParaRPr lang="ru-RU"/>
        </a:p>
      </dgm:t>
    </dgm:pt>
    <dgm:pt modelId="{6EB6FFAA-DD0C-421F-9844-8AF7808BD486}" type="sibTrans" cxnId="{BDBC6A19-429A-4172-80CC-4F354038F802}">
      <dgm:prSet/>
      <dgm:spPr/>
      <dgm:t>
        <a:bodyPr/>
        <a:lstStyle/>
        <a:p>
          <a:endParaRPr lang="ru-RU"/>
        </a:p>
      </dgm:t>
    </dgm:pt>
    <dgm:pt modelId="{F43D2C6D-9137-40EB-A2C8-797B13544F61}" type="pres">
      <dgm:prSet presAssocID="{8FD9C81F-39C7-40B0-B5A0-9266EA3D0FEA}" presName="outerComposite" presStyleCnt="0">
        <dgm:presLayoutVars>
          <dgm:chMax val="5"/>
          <dgm:dir/>
          <dgm:resizeHandles val="exact"/>
        </dgm:presLayoutVars>
      </dgm:prSet>
      <dgm:spPr/>
    </dgm:pt>
    <dgm:pt modelId="{7DBDA894-15AB-4F8B-AFB1-1AB9BD5CA971}" type="pres">
      <dgm:prSet presAssocID="{8FD9C81F-39C7-40B0-B5A0-9266EA3D0FEA}" presName="dummyMaxCanvas" presStyleCnt="0">
        <dgm:presLayoutVars/>
      </dgm:prSet>
      <dgm:spPr/>
    </dgm:pt>
    <dgm:pt modelId="{6A347CD0-087F-414B-9393-4E5F62DF637A}" type="pres">
      <dgm:prSet presAssocID="{8FD9C81F-39C7-40B0-B5A0-9266EA3D0FEA}" presName="ThreeNodes_1" presStyleLbl="node1" presStyleIdx="0" presStyleCnt="3">
        <dgm:presLayoutVars>
          <dgm:bulletEnabled val="1"/>
        </dgm:presLayoutVars>
      </dgm:prSet>
      <dgm:spPr/>
    </dgm:pt>
    <dgm:pt modelId="{2F759832-70AF-4CF4-9807-ED8EAF840DC7}" type="pres">
      <dgm:prSet presAssocID="{8FD9C81F-39C7-40B0-B5A0-9266EA3D0FEA}" presName="ThreeNodes_2" presStyleLbl="node1" presStyleIdx="1" presStyleCnt="3">
        <dgm:presLayoutVars>
          <dgm:bulletEnabled val="1"/>
        </dgm:presLayoutVars>
      </dgm:prSet>
      <dgm:spPr/>
    </dgm:pt>
    <dgm:pt modelId="{C07B175D-E0B8-4EC9-8418-B412856288FB}" type="pres">
      <dgm:prSet presAssocID="{8FD9C81F-39C7-40B0-B5A0-9266EA3D0FEA}" presName="ThreeNodes_3" presStyleLbl="node1" presStyleIdx="2" presStyleCnt="3">
        <dgm:presLayoutVars>
          <dgm:bulletEnabled val="1"/>
        </dgm:presLayoutVars>
      </dgm:prSet>
      <dgm:spPr/>
    </dgm:pt>
    <dgm:pt modelId="{BFD5FDCC-8F36-4BED-BABF-CA27AA02A271}" type="pres">
      <dgm:prSet presAssocID="{8FD9C81F-39C7-40B0-B5A0-9266EA3D0FEA}" presName="ThreeConn_1-2" presStyleLbl="fgAccFollowNode1" presStyleIdx="0" presStyleCnt="2">
        <dgm:presLayoutVars>
          <dgm:bulletEnabled val="1"/>
        </dgm:presLayoutVars>
      </dgm:prSet>
      <dgm:spPr/>
    </dgm:pt>
    <dgm:pt modelId="{6DC5997C-99D2-4D6A-ACD3-DD9491DFBE66}" type="pres">
      <dgm:prSet presAssocID="{8FD9C81F-39C7-40B0-B5A0-9266EA3D0FEA}" presName="ThreeConn_2-3" presStyleLbl="fgAccFollowNode1" presStyleIdx="1" presStyleCnt="2">
        <dgm:presLayoutVars>
          <dgm:bulletEnabled val="1"/>
        </dgm:presLayoutVars>
      </dgm:prSet>
      <dgm:spPr/>
    </dgm:pt>
    <dgm:pt modelId="{A8F69B66-7379-49B3-9965-9CA0FC4E169C}" type="pres">
      <dgm:prSet presAssocID="{8FD9C81F-39C7-40B0-B5A0-9266EA3D0FEA}" presName="ThreeNodes_1_text" presStyleLbl="node1" presStyleIdx="2" presStyleCnt="3">
        <dgm:presLayoutVars>
          <dgm:bulletEnabled val="1"/>
        </dgm:presLayoutVars>
      </dgm:prSet>
      <dgm:spPr/>
    </dgm:pt>
    <dgm:pt modelId="{7593F88A-1CBB-43A7-9819-E9FF398DDD3E}" type="pres">
      <dgm:prSet presAssocID="{8FD9C81F-39C7-40B0-B5A0-9266EA3D0FEA}" presName="ThreeNodes_2_text" presStyleLbl="node1" presStyleIdx="2" presStyleCnt="3">
        <dgm:presLayoutVars>
          <dgm:bulletEnabled val="1"/>
        </dgm:presLayoutVars>
      </dgm:prSet>
      <dgm:spPr/>
    </dgm:pt>
    <dgm:pt modelId="{5B9B736B-CFF2-46A9-8883-70B87E9729CD}" type="pres">
      <dgm:prSet presAssocID="{8FD9C81F-39C7-40B0-B5A0-9266EA3D0FEA}" presName="ThreeNodes_3_text" presStyleLbl="node1" presStyleIdx="2" presStyleCnt="3">
        <dgm:presLayoutVars>
          <dgm:bulletEnabled val="1"/>
        </dgm:presLayoutVars>
      </dgm:prSet>
      <dgm:spPr/>
    </dgm:pt>
  </dgm:ptLst>
  <dgm:cxnLst>
    <dgm:cxn modelId="{BDBC6A19-429A-4172-80CC-4F354038F802}" srcId="{8FD9C81F-39C7-40B0-B5A0-9266EA3D0FEA}" destId="{089B1FA8-CDD5-4D22-BCC8-2E94772007B0}" srcOrd="2" destOrd="0" parTransId="{8086C537-95D2-4BC1-AFB6-F765FFAA9968}" sibTransId="{6EB6FFAA-DD0C-421F-9844-8AF7808BD486}"/>
    <dgm:cxn modelId="{D7F19058-2DAC-4EB7-917E-A17F0910C2CC}" type="presOf" srcId="{77AE753F-F314-4C1D-B467-9282FD0EDF41}" destId="{6DC5997C-99D2-4D6A-ACD3-DD9491DFBE66}" srcOrd="0" destOrd="0" presId="urn:microsoft.com/office/officeart/2005/8/layout/vProcess5"/>
    <dgm:cxn modelId="{DE151C84-F947-4F9B-BB6E-9D3404CAFB8D}" type="presOf" srcId="{909D34E2-74D4-4BDA-8DDC-D8DE9DE6C03A}" destId="{2F759832-70AF-4CF4-9807-ED8EAF840DC7}" srcOrd="0" destOrd="0" presId="urn:microsoft.com/office/officeart/2005/8/layout/vProcess5"/>
    <dgm:cxn modelId="{23F8DA8E-6E32-4D38-A635-5ADB70F87108}" type="presOf" srcId="{0CC2B69F-28E1-4A55-A2B6-4BCA7B6FF5E7}" destId="{BFD5FDCC-8F36-4BED-BABF-CA27AA02A271}" srcOrd="0" destOrd="0" presId="urn:microsoft.com/office/officeart/2005/8/layout/vProcess5"/>
    <dgm:cxn modelId="{8CA90390-81D5-48FA-B576-E8750D524E69}" srcId="{8FD9C81F-39C7-40B0-B5A0-9266EA3D0FEA}" destId="{909D34E2-74D4-4BDA-8DDC-D8DE9DE6C03A}" srcOrd="1" destOrd="0" parTransId="{C61B0F63-ADE7-45FB-B265-15E5B74DE1BC}" sibTransId="{77AE753F-F314-4C1D-B467-9282FD0EDF41}"/>
    <dgm:cxn modelId="{D9ADCC9D-85CE-45FA-8DDC-FFE98FB880CA}" srcId="{8FD9C81F-39C7-40B0-B5A0-9266EA3D0FEA}" destId="{C5EE016A-78EA-4057-BA48-0E6D910A06F4}" srcOrd="0" destOrd="0" parTransId="{86C421D3-6DCD-486E-AA40-2D02F6C4C692}" sibTransId="{0CC2B69F-28E1-4A55-A2B6-4BCA7B6FF5E7}"/>
    <dgm:cxn modelId="{EFBF419E-7CC3-411F-8788-2A976159A441}" type="presOf" srcId="{089B1FA8-CDD5-4D22-BCC8-2E94772007B0}" destId="{C07B175D-E0B8-4EC9-8418-B412856288FB}" srcOrd="0" destOrd="0" presId="urn:microsoft.com/office/officeart/2005/8/layout/vProcess5"/>
    <dgm:cxn modelId="{1804C8A4-F4F3-40A7-9DDF-A25989DBF2E1}" type="presOf" srcId="{C5EE016A-78EA-4057-BA48-0E6D910A06F4}" destId="{A8F69B66-7379-49B3-9965-9CA0FC4E169C}" srcOrd="1" destOrd="0" presId="urn:microsoft.com/office/officeart/2005/8/layout/vProcess5"/>
    <dgm:cxn modelId="{D85972A8-3E7F-4323-8051-716AF95A3F4B}" type="presOf" srcId="{8FD9C81F-39C7-40B0-B5A0-9266EA3D0FEA}" destId="{F43D2C6D-9137-40EB-A2C8-797B13544F61}" srcOrd="0" destOrd="0" presId="urn:microsoft.com/office/officeart/2005/8/layout/vProcess5"/>
    <dgm:cxn modelId="{4F1A0CBF-6D7D-40B5-976A-4A70E56EC555}" type="presOf" srcId="{089B1FA8-CDD5-4D22-BCC8-2E94772007B0}" destId="{5B9B736B-CFF2-46A9-8883-70B87E9729CD}" srcOrd="1" destOrd="0" presId="urn:microsoft.com/office/officeart/2005/8/layout/vProcess5"/>
    <dgm:cxn modelId="{6B8CA8D0-97C0-4DC8-AFF9-F213DF5B3C6E}" type="presOf" srcId="{C5EE016A-78EA-4057-BA48-0E6D910A06F4}" destId="{6A347CD0-087F-414B-9393-4E5F62DF637A}" srcOrd="0" destOrd="0" presId="urn:microsoft.com/office/officeart/2005/8/layout/vProcess5"/>
    <dgm:cxn modelId="{5EC5ADFD-97C6-4EC1-9E29-88F2E11191F3}" type="presOf" srcId="{909D34E2-74D4-4BDA-8DDC-D8DE9DE6C03A}" destId="{7593F88A-1CBB-43A7-9819-E9FF398DDD3E}" srcOrd="1" destOrd="0" presId="urn:microsoft.com/office/officeart/2005/8/layout/vProcess5"/>
    <dgm:cxn modelId="{51245900-FC9B-485C-AB8C-EBDF0B03A4A2}" type="presParOf" srcId="{F43D2C6D-9137-40EB-A2C8-797B13544F61}" destId="{7DBDA894-15AB-4F8B-AFB1-1AB9BD5CA971}" srcOrd="0" destOrd="0" presId="urn:microsoft.com/office/officeart/2005/8/layout/vProcess5"/>
    <dgm:cxn modelId="{32090500-0B83-46ED-A30F-A107CAAA4619}" type="presParOf" srcId="{F43D2C6D-9137-40EB-A2C8-797B13544F61}" destId="{6A347CD0-087F-414B-9393-4E5F62DF637A}" srcOrd="1" destOrd="0" presId="urn:microsoft.com/office/officeart/2005/8/layout/vProcess5"/>
    <dgm:cxn modelId="{2E470B54-D073-4432-AF95-EC7E0D71861D}" type="presParOf" srcId="{F43D2C6D-9137-40EB-A2C8-797B13544F61}" destId="{2F759832-70AF-4CF4-9807-ED8EAF840DC7}" srcOrd="2" destOrd="0" presId="urn:microsoft.com/office/officeart/2005/8/layout/vProcess5"/>
    <dgm:cxn modelId="{2851345A-426C-46E4-972D-4B7DFF95106D}" type="presParOf" srcId="{F43D2C6D-9137-40EB-A2C8-797B13544F61}" destId="{C07B175D-E0B8-4EC9-8418-B412856288FB}" srcOrd="3" destOrd="0" presId="urn:microsoft.com/office/officeart/2005/8/layout/vProcess5"/>
    <dgm:cxn modelId="{1454EDA5-ECE1-4DAB-9BCD-51249F3E794F}" type="presParOf" srcId="{F43D2C6D-9137-40EB-A2C8-797B13544F61}" destId="{BFD5FDCC-8F36-4BED-BABF-CA27AA02A271}" srcOrd="4" destOrd="0" presId="urn:microsoft.com/office/officeart/2005/8/layout/vProcess5"/>
    <dgm:cxn modelId="{B83ACEF8-9E74-4D33-8534-92BEAE995428}" type="presParOf" srcId="{F43D2C6D-9137-40EB-A2C8-797B13544F61}" destId="{6DC5997C-99D2-4D6A-ACD3-DD9491DFBE66}" srcOrd="5" destOrd="0" presId="urn:microsoft.com/office/officeart/2005/8/layout/vProcess5"/>
    <dgm:cxn modelId="{40FC068E-A2BD-450B-B475-D8AFDC3A7941}" type="presParOf" srcId="{F43D2C6D-9137-40EB-A2C8-797B13544F61}" destId="{A8F69B66-7379-49B3-9965-9CA0FC4E169C}" srcOrd="6" destOrd="0" presId="urn:microsoft.com/office/officeart/2005/8/layout/vProcess5"/>
    <dgm:cxn modelId="{AABC551A-7179-4071-A6B1-E60FAE31C20F}" type="presParOf" srcId="{F43D2C6D-9137-40EB-A2C8-797B13544F61}" destId="{7593F88A-1CBB-43A7-9819-E9FF398DDD3E}" srcOrd="7" destOrd="0" presId="urn:microsoft.com/office/officeart/2005/8/layout/vProcess5"/>
    <dgm:cxn modelId="{7DEFBF75-712A-4284-85F2-134201384084}" type="presParOf" srcId="{F43D2C6D-9137-40EB-A2C8-797B13544F61}" destId="{5B9B736B-CFF2-46A9-8883-70B87E9729CD}"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08E5F13-CAC0-4F74-B041-498D4DC6B805}" type="doc">
      <dgm:prSet loTypeId="urn:microsoft.com/office/officeart/2005/8/layout/process4" loCatId="process" qsTypeId="urn:microsoft.com/office/officeart/2005/8/quickstyle/simple1" qsCatId="simple" csTypeId="urn:microsoft.com/office/officeart/2005/8/colors/colorful1" csCatId="colorful"/>
      <dgm:spPr/>
      <dgm:t>
        <a:bodyPr/>
        <a:lstStyle/>
        <a:p>
          <a:endParaRPr lang="en-US"/>
        </a:p>
      </dgm:t>
    </dgm:pt>
    <dgm:pt modelId="{FBFBC7A2-29D0-4F09-A14E-0FD78BD35EF9}">
      <dgm:prSet/>
      <dgm:spPr/>
      <dgm:t>
        <a:bodyPr/>
        <a:lstStyle/>
        <a:p>
          <a:r>
            <a:rPr lang="ru-RU"/>
            <a:t>15-бөлім. Спора түзбейтін жасушаішілік грам-оң таяқшалар. 21 туыс:</a:t>
          </a:r>
          <a:r>
            <a:rPr lang="en-US"/>
            <a:t>Corynebacterium, Mycobacterium, Propionibacterium,Eubacterium, Asotobacterium,Bifidobacterium,Actinomices </a:t>
          </a:r>
          <a:r>
            <a:rPr lang="ru-RU"/>
            <a:t>және т.б.</a:t>
          </a:r>
          <a:endParaRPr lang="en-US"/>
        </a:p>
      </dgm:t>
    </dgm:pt>
    <dgm:pt modelId="{BA703144-4211-4514-A11F-AA39AF1C99FE}" type="parTrans" cxnId="{63D668FA-4312-4874-AFD5-6F0FB4F0A886}">
      <dgm:prSet/>
      <dgm:spPr/>
      <dgm:t>
        <a:bodyPr/>
        <a:lstStyle/>
        <a:p>
          <a:endParaRPr lang="en-US"/>
        </a:p>
      </dgm:t>
    </dgm:pt>
    <dgm:pt modelId="{75908E7B-9216-4360-A2A5-6E1B0681B22A}" type="sibTrans" cxnId="{63D668FA-4312-4874-AFD5-6F0FB4F0A886}">
      <dgm:prSet/>
      <dgm:spPr/>
      <dgm:t>
        <a:bodyPr/>
        <a:lstStyle/>
        <a:p>
          <a:endParaRPr lang="en-US"/>
        </a:p>
      </dgm:t>
    </dgm:pt>
    <dgm:pt modelId="{0F4F0906-E849-447B-8E4E-B280CFF8D7FF}">
      <dgm:prSet/>
      <dgm:spPr/>
      <dgm:t>
        <a:bodyPr/>
        <a:lstStyle/>
        <a:p>
          <a:r>
            <a:rPr lang="ru-RU"/>
            <a:t>16-бөлім. </a:t>
          </a:r>
          <a:r>
            <a:rPr lang="en-US"/>
            <a:t>Mycobacteria. </a:t>
          </a:r>
          <a:r>
            <a:rPr lang="ru-RU"/>
            <a:t>Бір туыс, </a:t>
          </a:r>
          <a:r>
            <a:rPr lang="en-US"/>
            <a:t>Mycobacterio</a:t>
          </a:r>
          <a:r>
            <a:rPr lang="ru-RU"/>
            <a:t>с</a:t>
          </a:r>
          <a:r>
            <a:rPr lang="en-US"/>
            <a:t>eae. </a:t>
          </a:r>
          <a:r>
            <a:rPr lang="ru-RU"/>
            <a:t>Туыстың бір туысы бар,</a:t>
          </a:r>
          <a:r>
            <a:rPr lang="en-US"/>
            <a:t>Mycobacterium, </a:t>
          </a:r>
          <a:r>
            <a:rPr lang="ru-RU"/>
            <a:t>оның құрамында 49 түр бар: </a:t>
          </a:r>
          <a:r>
            <a:rPr lang="en-US"/>
            <a:t>Myc. tuberculosis,</a:t>
          </a:r>
          <a:r>
            <a:rPr lang="kk-KZ"/>
            <a:t> </a:t>
          </a:r>
          <a:r>
            <a:rPr lang="en-US"/>
            <a:t>Myc. bovis, Myc. avium, Myc. paratuberculosis, Myc.lepra </a:t>
          </a:r>
          <a:r>
            <a:rPr lang="ru-RU"/>
            <a:t>және т.б.</a:t>
          </a:r>
          <a:endParaRPr lang="en-US"/>
        </a:p>
      </dgm:t>
    </dgm:pt>
    <dgm:pt modelId="{E8361A5E-4DCC-4049-9109-542077E2B88A}" type="parTrans" cxnId="{ADAE2521-66D0-44E4-9175-283509B05690}">
      <dgm:prSet/>
      <dgm:spPr/>
      <dgm:t>
        <a:bodyPr/>
        <a:lstStyle/>
        <a:p>
          <a:endParaRPr lang="en-US"/>
        </a:p>
      </dgm:t>
    </dgm:pt>
    <dgm:pt modelId="{B93D35CD-618A-4D5E-849D-3D1C8F977933}" type="sibTrans" cxnId="{ADAE2521-66D0-44E4-9175-283509B05690}">
      <dgm:prSet/>
      <dgm:spPr/>
      <dgm:t>
        <a:bodyPr/>
        <a:lstStyle/>
        <a:p>
          <a:endParaRPr lang="en-US"/>
        </a:p>
      </dgm:t>
    </dgm:pt>
    <dgm:pt modelId="{9BBB1A47-4213-4B4F-AEDF-2AF0D7C3C930}">
      <dgm:prSet/>
      <dgm:spPr/>
      <dgm:t>
        <a:bodyPr/>
        <a:lstStyle/>
        <a:p>
          <a:r>
            <a:rPr lang="ru-RU"/>
            <a:t>17-бөлім. </a:t>
          </a:r>
          <a:r>
            <a:rPr lang="en-US"/>
            <a:t>Nocardioforms. </a:t>
          </a:r>
          <a:r>
            <a:rPr lang="ru-RU"/>
            <a:t>Тоғыз туыс:</a:t>
          </a:r>
          <a:r>
            <a:rPr lang="en-US"/>
            <a:t>Nocardia, Pseudococcus, Pseudonocardia </a:t>
          </a:r>
          <a:r>
            <a:rPr lang="ru-RU"/>
            <a:t>және т.б.</a:t>
          </a:r>
          <a:endParaRPr lang="en-US"/>
        </a:p>
      </dgm:t>
    </dgm:pt>
    <dgm:pt modelId="{75BA07B3-E099-47E4-942C-D28B94B61C05}" type="parTrans" cxnId="{F430E1DA-1AA8-48BB-9DF3-96D18995802D}">
      <dgm:prSet/>
      <dgm:spPr/>
      <dgm:t>
        <a:bodyPr/>
        <a:lstStyle/>
        <a:p>
          <a:endParaRPr lang="en-US"/>
        </a:p>
      </dgm:t>
    </dgm:pt>
    <dgm:pt modelId="{A4323FE3-355D-4C10-8394-20AEF20F4410}" type="sibTrans" cxnId="{F430E1DA-1AA8-48BB-9DF3-96D18995802D}">
      <dgm:prSet/>
      <dgm:spPr/>
      <dgm:t>
        <a:bodyPr/>
        <a:lstStyle/>
        <a:p>
          <a:endParaRPr lang="en-US"/>
        </a:p>
      </dgm:t>
    </dgm:pt>
    <dgm:pt modelId="{237711C7-2E99-4D3D-BEDD-7729DC74B006}" type="pres">
      <dgm:prSet presAssocID="{E08E5F13-CAC0-4F74-B041-498D4DC6B805}" presName="Name0" presStyleCnt="0">
        <dgm:presLayoutVars>
          <dgm:dir/>
          <dgm:animLvl val="lvl"/>
          <dgm:resizeHandles val="exact"/>
        </dgm:presLayoutVars>
      </dgm:prSet>
      <dgm:spPr/>
    </dgm:pt>
    <dgm:pt modelId="{0AB7863A-193B-4F59-8147-AD4E0554EE49}" type="pres">
      <dgm:prSet presAssocID="{9BBB1A47-4213-4B4F-AEDF-2AF0D7C3C930}" presName="boxAndChildren" presStyleCnt="0"/>
      <dgm:spPr/>
    </dgm:pt>
    <dgm:pt modelId="{151C705C-F6BC-4AE5-A6ED-C73441DB0A08}" type="pres">
      <dgm:prSet presAssocID="{9BBB1A47-4213-4B4F-AEDF-2AF0D7C3C930}" presName="parentTextBox" presStyleLbl="node1" presStyleIdx="0" presStyleCnt="3"/>
      <dgm:spPr/>
    </dgm:pt>
    <dgm:pt modelId="{20BA58F6-8E2D-4981-A069-BCDDAACF418D}" type="pres">
      <dgm:prSet presAssocID="{B93D35CD-618A-4D5E-849D-3D1C8F977933}" presName="sp" presStyleCnt="0"/>
      <dgm:spPr/>
    </dgm:pt>
    <dgm:pt modelId="{79449DC2-844A-4210-9B66-98F2FCACF8B2}" type="pres">
      <dgm:prSet presAssocID="{0F4F0906-E849-447B-8E4E-B280CFF8D7FF}" presName="arrowAndChildren" presStyleCnt="0"/>
      <dgm:spPr/>
    </dgm:pt>
    <dgm:pt modelId="{D0B1C6F2-A3F0-401D-9886-12EF4EAA52E4}" type="pres">
      <dgm:prSet presAssocID="{0F4F0906-E849-447B-8E4E-B280CFF8D7FF}" presName="parentTextArrow" presStyleLbl="node1" presStyleIdx="1" presStyleCnt="3"/>
      <dgm:spPr/>
    </dgm:pt>
    <dgm:pt modelId="{8139A2CF-EA30-433C-AC92-B628419E6388}" type="pres">
      <dgm:prSet presAssocID="{75908E7B-9216-4360-A2A5-6E1B0681B22A}" presName="sp" presStyleCnt="0"/>
      <dgm:spPr/>
    </dgm:pt>
    <dgm:pt modelId="{BFF0CEE7-BDF5-4F2B-9B8F-DD795A46805C}" type="pres">
      <dgm:prSet presAssocID="{FBFBC7A2-29D0-4F09-A14E-0FD78BD35EF9}" presName="arrowAndChildren" presStyleCnt="0"/>
      <dgm:spPr/>
    </dgm:pt>
    <dgm:pt modelId="{9AE7B331-D51E-4D2F-8B4E-CA59B41E8EB9}" type="pres">
      <dgm:prSet presAssocID="{FBFBC7A2-29D0-4F09-A14E-0FD78BD35EF9}" presName="parentTextArrow" presStyleLbl="node1" presStyleIdx="2" presStyleCnt="3"/>
      <dgm:spPr/>
    </dgm:pt>
  </dgm:ptLst>
  <dgm:cxnLst>
    <dgm:cxn modelId="{ADAE2521-66D0-44E4-9175-283509B05690}" srcId="{E08E5F13-CAC0-4F74-B041-498D4DC6B805}" destId="{0F4F0906-E849-447B-8E4E-B280CFF8D7FF}" srcOrd="1" destOrd="0" parTransId="{E8361A5E-4DCC-4049-9109-542077E2B88A}" sibTransId="{B93D35CD-618A-4D5E-849D-3D1C8F977933}"/>
    <dgm:cxn modelId="{9CE98045-F97C-4CEF-A68A-7135EB240CF2}" type="presOf" srcId="{E08E5F13-CAC0-4F74-B041-498D4DC6B805}" destId="{237711C7-2E99-4D3D-BEDD-7729DC74B006}" srcOrd="0" destOrd="0" presId="urn:microsoft.com/office/officeart/2005/8/layout/process4"/>
    <dgm:cxn modelId="{9C979473-B47C-4DCB-8F3B-23AA8829B6ED}" type="presOf" srcId="{0F4F0906-E849-447B-8E4E-B280CFF8D7FF}" destId="{D0B1C6F2-A3F0-401D-9886-12EF4EAA52E4}" srcOrd="0" destOrd="0" presId="urn:microsoft.com/office/officeart/2005/8/layout/process4"/>
    <dgm:cxn modelId="{D9F00AA0-6218-49F4-ADDF-923B48F954CE}" type="presOf" srcId="{FBFBC7A2-29D0-4F09-A14E-0FD78BD35EF9}" destId="{9AE7B331-D51E-4D2F-8B4E-CA59B41E8EB9}" srcOrd="0" destOrd="0" presId="urn:microsoft.com/office/officeart/2005/8/layout/process4"/>
    <dgm:cxn modelId="{68338BC2-825A-4AA4-A15E-D6E21D44100A}" type="presOf" srcId="{9BBB1A47-4213-4B4F-AEDF-2AF0D7C3C930}" destId="{151C705C-F6BC-4AE5-A6ED-C73441DB0A08}" srcOrd="0" destOrd="0" presId="urn:microsoft.com/office/officeart/2005/8/layout/process4"/>
    <dgm:cxn modelId="{F430E1DA-1AA8-48BB-9DF3-96D18995802D}" srcId="{E08E5F13-CAC0-4F74-B041-498D4DC6B805}" destId="{9BBB1A47-4213-4B4F-AEDF-2AF0D7C3C930}" srcOrd="2" destOrd="0" parTransId="{75BA07B3-E099-47E4-942C-D28B94B61C05}" sibTransId="{A4323FE3-355D-4C10-8394-20AEF20F4410}"/>
    <dgm:cxn modelId="{63D668FA-4312-4874-AFD5-6F0FB4F0A886}" srcId="{E08E5F13-CAC0-4F74-B041-498D4DC6B805}" destId="{FBFBC7A2-29D0-4F09-A14E-0FD78BD35EF9}" srcOrd="0" destOrd="0" parTransId="{BA703144-4211-4514-A11F-AA39AF1C99FE}" sibTransId="{75908E7B-9216-4360-A2A5-6E1B0681B22A}"/>
    <dgm:cxn modelId="{6DDE162B-D96B-4845-B629-DA922A034E32}" type="presParOf" srcId="{237711C7-2E99-4D3D-BEDD-7729DC74B006}" destId="{0AB7863A-193B-4F59-8147-AD4E0554EE49}" srcOrd="0" destOrd="0" presId="urn:microsoft.com/office/officeart/2005/8/layout/process4"/>
    <dgm:cxn modelId="{F2B9BF35-16F8-406C-8A33-568024C4D50F}" type="presParOf" srcId="{0AB7863A-193B-4F59-8147-AD4E0554EE49}" destId="{151C705C-F6BC-4AE5-A6ED-C73441DB0A08}" srcOrd="0" destOrd="0" presId="urn:microsoft.com/office/officeart/2005/8/layout/process4"/>
    <dgm:cxn modelId="{873FE542-2CA7-48B3-8CFC-A3852004F3F1}" type="presParOf" srcId="{237711C7-2E99-4D3D-BEDD-7729DC74B006}" destId="{20BA58F6-8E2D-4981-A069-BCDDAACF418D}" srcOrd="1" destOrd="0" presId="urn:microsoft.com/office/officeart/2005/8/layout/process4"/>
    <dgm:cxn modelId="{F9BFCA4B-B3F3-43CD-87F0-DC4F3F0E6349}" type="presParOf" srcId="{237711C7-2E99-4D3D-BEDD-7729DC74B006}" destId="{79449DC2-844A-4210-9B66-98F2FCACF8B2}" srcOrd="2" destOrd="0" presId="urn:microsoft.com/office/officeart/2005/8/layout/process4"/>
    <dgm:cxn modelId="{9A7295C5-77C0-4D4B-B803-5074F3EB600B}" type="presParOf" srcId="{79449DC2-844A-4210-9B66-98F2FCACF8B2}" destId="{D0B1C6F2-A3F0-401D-9886-12EF4EAA52E4}" srcOrd="0" destOrd="0" presId="urn:microsoft.com/office/officeart/2005/8/layout/process4"/>
    <dgm:cxn modelId="{B2527E4C-D490-4F0A-A53C-B4EB93D27FF5}" type="presParOf" srcId="{237711C7-2E99-4D3D-BEDD-7729DC74B006}" destId="{8139A2CF-EA30-433C-AC92-B628419E6388}" srcOrd="3" destOrd="0" presId="urn:microsoft.com/office/officeart/2005/8/layout/process4"/>
    <dgm:cxn modelId="{C94084D5-8ABC-4314-8BE6-DC7C440E93E5}" type="presParOf" srcId="{237711C7-2E99-4D3D-BEDD-7729DC74B006}" destId="{BFF0CEE7-BDF5-4F2B-9B8F-DD795A46805C}" srcOrd="4" destOrd="0" presId="urn:microsoft.com/office/officeart/2005/8/layout/process4"/>
    <dgm:cxn modelId="{15D3DCEC-0D32-46DF-9858-4C4FD596CF53}" type="presParOf" srcId="{BFF0CEE7-BDF5-4F2B-9B8F-DD795A46805C}" destId="{9AE7B331-D51E-4D2F-8B4E-CA59B41E8EB9}"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93BE911-2B78-4EA7-8B0D-3D72B5DB5FDD}" type="doc">
      <dgm:prSet loTypeId="urn:microsoft.com/office/officeart/2005/8/layout/hList6" loCatId="list" qsTypeId="urn:microsoft.com/office/officeart/2005/8/quickstyle/simple3" qsCatId="simple" csTypeId="urn:microsoft.com/office/officeart/2005/8/colors/accent1_2" csCatId="accent1" phldr="1"/>
      <dgm:spPr/>
      <dgm:t>
        <a:bodyPr/>
        <a:lstStyle/>
        <a:p>
          <a:endParaRPr lang="ru-RU"/>
        </a:p>
      </dgm:t>
    </dgm:pt>
    <dgm:pt modelId="{18205764-B21E-4933-ABD1-B2AF4A33BE93}">
      <dgm:prSet phldrT="[Текст]" custT="1"/>
      <dgm:spPr/>
      <dgm:t>
        <a:bodyPr/>
        <a:lstStyle/>
        <a:p>
          <a:r>
            <a:rPr lang="kk-KZ" sz="1600" dirty="0">
              <a:latin typeface="Times New Roman" pitchFamily="18" charset="0"/>
              <a:cs typeface="Times New Roman" pitchFamily="18" charset="0"/>
            </a:rPr>
            <a:t>Микроорганизмдердің клеткалық құрылымының ең қарапайым типі – </a:t>
          </a:r>
          <a:r>
            <a:rPr lang="kk-KZ" sz="1600" b="1" i="1" dirty="0">
              <a:solidFill>
                <a:srgbClr val="FF0000"/>
              </a:solidFill>
              <a:latin typeface="Times New Roman" pitchFamily="18" charset="0"/>
              <a:cs typeface="Times New Roman" pitchFamily="18" charset="0"/>
            </a:rPr>
            <a:t>бір клеткалы</a:t>
          </a:r>
          <a:r>
            <a:rPr lang="kk-KZ" sz="1600" b="1" dirty="0">
              <a:solidFill>
                <a:srgbClr val="FF0000"/>
              </a:solidFill>
              <a:latin typeface="Times New Roman" pitchFamily="18" charset="0"/>
              <a:cs typeface="Times New Roman" pitchFamily="18" charset="0"/>
            </a:rPr>
            <a:t>. </a:t>
          </a:r>
          <a:r>
            <a:rPr lang="kk-KZ" sz="1600" dirty="0">
              <a:latin typeface="Times New Roman" pitchFamily="18" charset="0"/>
              <a:cs typeface="Times New Roman" pitchFamily="18" charset="0"/>
            </a:rPr>
            <a:t>Бір клеткалы микроорганизмдер көлемі өте шағын. Бактериялар,  қарапайымдар,  ашытқылар арасында бір клеткалылар жиі кездеседі. </a:t>
          </a:r>
          <a:endParaRPr lang="ru-RU" sz="1600" dirty="0">
            <a:latin typeface="Times New Roman" pitchFamily="18" charset="0"/>
            <a:cs typeface="Times New Roman" pitchFamily="18" charset="0"/>
          </a:endParaRPr>
        </a:p>
      </dgm:t>
    </dgm:pt>
    <dgm:pt modelId="{29354456-5081-479F-A7F1-73F99D08E817}" type="parTrans" cxnId="{31FBA1B7-76AD-455F-AD7B-28B87ED2FE3D}">
      <dgm:prSet/>
      <dgm:spPr/>
      <dgm:t>
        <a:bodyPr/>
        <a:lstStyle/>
        <a:p>
          <a:endParaRPr lang="ru-RU"/>
        </a:p>
      </dgm:t>
    </dgm:pt>
    <dgm:pt modelId="{8C2C67C6-E50C-4019-9F88-23AD210E745B}" type="sibTrans" cxnId="{31FBA1B7-76AD-455F-AD7B-28B87ED2FE3D}">
      <dgm:prSet/>
      <dgm:spPr/>
      <dgm:t>
        <a:bodyPr/>
        <a:lstStyle/>
        <a:p>
          <a:endParaRPr lang="ru-RU"/>
        </a:p>
      </dgm:t>
    </dgm:pt>
    <dgm:pt modelId="{84499F50-3F49-4121-ADE7-527D65E8D64B}">
      <dgm:prSet phldrT="[Текст]" custT="1"/>
      <dgm:spPr/>
      <dgm:t>
        <a:bodyPr/>
        <a:lstStyle/>
        <a:p>
          <a:r>
            <a:rPr lang="kk-KZ" sz="1600" b="1" i="1" dirty="0">
              <a:solidFill>
                <a:srgbClr val="FF0000"/>
              </a:solidFill>
              <a:latin typeface="Times New Roman" pitchFamily="18" charset="0"/>
              <a:cs typeface="Times New Roman" pitchFamily="18" charset="0"/>
            </a:rPr>
            <a:t>Көпклеткалы</a:t>
          </a:r>
          <a:r>
            <a:rPr lang="kk-KZ" sz="1600" i="1" dirty="0">
              <a:latin typeface="Times New Roman" pitchFamily="18" charset="0"/>
              <a:cs typeface="Times New Roman" pitchFamily="18" charset="0"/>
            </a:rPr>
            <a:t> </a:t>
          </a:r>
          <a:r>
            <a:rPr lang="kk-KZ" sz="1600" dirty="0">
              <a:latin typeface="Times New Roman" pitchFamily="18" charset="0"/>
              <a:cs typeface="Times New Roman" pitchFamily="18" charset="0"/>
            </a:rPr>
            <a:t>– клеткалық құрылымның күрделі типі. Көпклеткалы организмдер бір клеткадан түзіледі,  бірақ ересек күйінде көп клеткадан тұрады және орналасу реті әртүрлі болады. Жануарлар,  өсімдіктер және кейбір микроорганизмдер көпклеткалы құрылымға ие.</a:t>
          </a:r>
          <a:endParaRPr lang="ru-RU" sz="1600" dirty="0">
            <a:latin typeface="Times New Roman" pitchFamily="18" charset="0"/>
            <a:cs typeface="Times New Roman" pitchFamily="18" charset="0"/>
          </a:endParaRPr>
        </a:p>
      </dgm:t>
    </dgm:pt>
    <dgm:pt modelId="{A096B15E-8718-42EF-B8FA-76D988C81A08}" type="parTrans" cxnId="{792DC04D-A3B2-4570-B851-F2D1B942384C}">
      <dgm:prSet/>
      <dgm:spPr/>
      <dgm:t>
        <a:bodyPr/>
        <a:lstStyle/>
        <a:p>
          <a:endParaRPr lang="ru-RU"/>
        </a:p>
      </dgm:t>
    </dgm:pt>
    <dgm:pt modelId="{03D97BB7-3C5E-4D2F-A683-D333B084A571}" type="sibTrans" cxnId="{792DC04D-A3B2-4570-B851-F2D1B942384C}">
      <dgm:prSet/>
      <dgm:spPr/>
      <dgm:t>
        <a:bodyPr/>
        <a:lstStyle/>
        <a:p>
          <a:endParaRPr lang="ru-RU"/>
        </a:p>
      </dgm:t>
    </dgm:pt>
    <dgm:pt modelId="{1BDDBBBE-29D6-4256-8BF5-578FC2F6D691}">
      <dgm:prSet phldrT="[Текст]" custT="1"/>
      <dgm:spPr/>
      <dgm:t>
        <a:bodyPr/>
        <a:lstStyle/>
        <a:p>
          <a:r>
            <a:rPr lang="kk-KZ" sz="1600" dirty="0">
              <a:latin typeface="Times New Roman" pitchFamily="18" charset="0"/>
              <a:cs typeface="Times New Roman" pitchFamily="18" charset="0"/>
            </a:rPr>
            <a:t> Кейбір микроорганизмдердің биологиялық құрылымы </a:t>
          </a:r>
          <a:r>
            <a:rPr lang="kk-KZ" sz="1600" b="1" dirty="0">
              <a:solidFill>
                <a:srgbClr val="FF0000"/>
              </a:solidFill>
              <a:latin typeface="Times New Roman" pitchFamily="18" charset="0"/>
              <a:cs typeface="Times New Roman" pitchFamily="18" charset="0"/>
            </a:rPr>
            <a:t>көпядролы</a:t>
          </a:r>
          <a:r>
            <a:rPr lang="kk-KZ" sz="1600" dirty="0">
              <a:solidFill>
                <a:srgbClr val="FF0000"/>
              </a:solidFill>
              <a:latin typeface="Times New Roman" pitchFamily="18" charset="0"/>
              <a:cs typeface="Times New Roman" pitchFamily="18" charset="0"/>
            </a:rPr>
            <a:t> </a:t>
          </a:r>
          <a:r>
            <a:rPr lang="kk-KZ" sz="1600" dirty="0">
              <a:latin typeface="Times New Roman" pitchFamily="18" charset="0"/>
              <a:cs typeface="Times New Roman" pitchFamily="18" charset="0"/>
            </a:rPr>
            <a:t>құрылымды болып келеді. Ондай микроорганизмдер </a:t>
          </a:r>
          <a:r>
            <a:rPr lang="kk-KZ" sz="1600" b="1" i="1" dirty="0">
              <a:solidFill>
                <a:srgbClr val="FF0000"/>
              </a:solidFill>
              <a:latin typeface="Times New Roman" pitchFamily="18" charset="0"/>
              <a:cs typeface="Times New Roman" pitchFamily="18" charset="0"/>
            </a:rPr>
            <a:t>ценоциттілер</a:t>
          </a:r>
          <a:r>
            <a:rPr lang="kk-KZ" sz="1600" dirty="0">
              <a:latin typeface="Times New Roman" pitchFamily="18" charset="0"/>
              <a:cs typeface="Times New Roman" pitchFamily="18" charset="0"/>
            </a:rPr>
            <a:t> деп аталады. Олар өсу кезінде клеткалары бөлінбейді. Ондай ағзаларға көбінесе балдырлар және саңырауқұлақтар жатады. </a:t>
          </a:r>
          <a:endParaRPr lang="ru-RU" sz="1600" dirty="0">
            <a:latin typeface="Times New Roman" pitchFamily="18" charset="0"/>
            <a:cs typeface="Times New Roman" pitchFamily="18" charset="0"/>
          </a:endParaRPr>
        </a:p>
      </dgm:t>
    </dgm:pt>
    <dgm:pt modelId="{74D4BE48-8C3E-4777-810E-6F1E3CBD4EBF}" type="parTrans" cxnId="{63C0E2E3-3F8F-4C6D-B56C-570A15D93B29}">
      <dgm:prSet/>
      <dgm:spPr/>
      <dgm:t>
        <a:bodyPr/>
        <a:lstStyle/>
        <a:p>
          <a:endParaRPr lang="ru-RU"/>
        </a:p>
      </dgm:t>
    </dgm:pt>
    <dgm:pt modelId="{8161660A-378F-4200-9FC0-96B9F636C350}" type="sibTrans" cxnId="{63C0E2E3-3F8F-4C6D-B56C-570A15D93B29}">
      <dgm:prSet/>
      <dgm:spPr/>
      <dgm:t>
        <a:bodyPr/>
        <a:lstStyle/>
        <a:p>
          <a:endParaRPr lang="ru-RU"/>
        </a:p>
      </dgm:t>
    </dgm:pt>
    <dgm:pt modelId="{4A817DD5-A2B1-4286-BEA8-94B7C3573D06}">
      <dgm:prSet custT="1"/>
      <dgm:spPr/>
      <dgm:t>
        <a:bodyPr/>
        <a:lstStyle/>
        <a:p>
          <a:r>
            <a:rPr lang="kk-KZ" sz="1600" dirty="0">
              <a:latin typeface="Times New Roman" pitchFamily="18" charset="0"/>
              <a:cs typeface="Times New Roman" pitchFamily="18" charset="0"/>
            </a:rPr>
            <a:t>Клеткалардың екі типі бар: бірклеткалы,  көпклеткалы және ценоцитті құрылымға ие </a:t>
          </a:r>
          <a:r>
            <a:rPr lang="kk-KZ" sz="1600" b="1" dirty="0">
              <a:solidFill>
                <a:srgbClr val="FF0000"/>
              </a:solidFill>
              <a:latin typeface="Times New Roman" pitchFamily="18" charset="0"/>
              <a:cs typeface="Times New Roman" pitchFamily="18" charset="0"/>
            </a:rPr>
            <a:t>эукариоттар және прокариоттар (негізінен бірклеткалылар).</a:t>
          </a:r>
          <a:endParaRPr lang="ru-RU" sz="1600" dirty="0">
            <a:solidFill>
              <a:srgbClr val="FF0000"/>
            </a:solidFill>
            <a:latin typeface="Times New Roman" pitchFamily="18" charset="0"/>
            <a:cs typeface="Times New Roman" pitchFamily="18" charset="0"/>
          </a:endParaRPr>
        </a:p>
      </dgm:t>
    </dgm:pt>
    <dgm:pt modelId="{289C7911-802A-43EB-A774-B3E3FCE79862}" type="parTrans" cxnId="{3CC8F5AA-31A4-4107-964D-A6CF504C195D}">
      <dgm:prSet/>
      <dgm:spPr/>
      <dgm:t>
        <a:bodyPr/>
        <a:lstStyle/>
        <a:p>
          <a:endParaRPr lang="ru-RU"/>
        </a:p>
      </dgm:t>
    </dgm:pt>
    <dgm:pt modelId="{1D089E66-4716-47CE-BD48-DA3E8C24543B}" type="sibTrans" cxnId="{3CC8F5AA-31A4-4107-964D-A6CF504C195D}">
      <dgm:prSet/>
      <dgm:spPr/>
      <dgm:t>
        <a:bodyPr/>
        <a:lstStyle/>
        <a:p>
          <a:endParaRPr lang="ru-RU"/>
        </a:p>
      </dgm:t>
    </dgm:pt>
    <dgm:pt modelId="{5DBA167C-A247-4063-AB0A-B71182D60D43}" type="pres">
      <dgm:prSet presAssocID="{293BE911-2B78-4EA7-8B0D-3D72B5DB5FDD}" presName="Name0" presStyleCnt="0">
        <dgm:presLayoutVars>
          <dgm:dir/>
          <dgm:resizeHandles val="exact"/>
        </dgm:presLayoutVars>
      </dgm:prSet>
      <dgm:spPr/>
    </dgm:pt>
    <dgm:pt modelId="{7E90B1A4-9579-40C2-A247-773CC1E19D06}" type="pres">
      <dgm:prSet presAssocID="{18205764-B21E-4933-ABD1-B2AF4A33BE93}" presName="node" presStyleLbl="node1" presStyleIdx="0" presStyleCnt="4">
        <dgm:presLayoutVars>
          <dgm:bulletEnabled val="1"/>
        </dgm:presLayoutVars>
      </dgm:prSet>
      <dgm:spPr/>
    </dgm:pt>
    <dgm:pt modelId="{66476B9A-6AC6-4058-999C-9981A62CCE97}" type="pres">
      <dgm:prSet presAssocID="{8C2C67C6-E50C-4019-9F88-23AD210E745B}" presName="sibTrans" presStyleCnt="0"/>
      <dgm:spPr/>
    </dgm:pt>
    <dgm:pt modelId="{421D71B6-873D-4049-902F-6E8A3D946BB4}" type="pres">
      <dgm:prSet presAssocID="{84499F50-3F49-4121-ADE7-527D65E8D64B}" presName="node" presStyleLbl="node1" presStyleIdx="1" presStyleCnt="4" custScaleX="129045">
        <dgm:presLayoutVars>
          <dgm:bulletEnabled val="1"/>
        </dgm:presLayoutVars>
      </dgm:prSet>
      <dgm:spPr/>
    </dgm:pt>
    <dgm:pt modelId="{0995030A-7783-40AA-96E1-45AE5F2C8B25}" type="pres">
      <dgm:prSet presAssocID="{03D97BB7-3C5E-4D2F-A683-D333B084A571}" presName="sibTrans" presStyleCnt="0"/>
      <dgm:spPr/>
    </dgm:pt>
    <dgm:pt modelId="{29132931-AD56-44A0-B60A-A97CACEF4820}" type="pres">
      <dgm:prSet presAssocID="{1BDDBBBE-29D6-4256-8BF5-578FC2F6D691}" presName="node" presStyleLbl="node1" presStyleIdx="2" presStyleCnt="4" custScaleX="124380">
        <dgm:presLayoutVars>
          <dgm:bulletEnabled val="1"/>
        </dgm:presLayoutVars>
      </dgm:prSet>
      <dgm:spPr/>
    </dgm:pt>
    <dgm:pt modelId="{24A8F5F6-783A-4FE8-B132-5E46F4EB3F9C}" type="pres">
      <dgm:prSet presAssocID="{8161660A-378F-4200-9FC0-96B9F636C350}" presName="sibTrans" presStyleCnt="0"/>
      <dgm:spPr/>
    </dgm:pt>
    <dgm:pt modelId="{3307301E-D762-4B3A-AB48-82A7BFE71A0B}" type="pres">
      <dgm:prSet presAssocID="{4A817DD5-A2B1-4286-BEA8-94B7C3573D06}" presName="node" presStyleLbl="node1" presStyleIdx="3" presStyleCnt="4">
        <dgm:presLayoutVars>
          <dgm:bulletEnabled val="1"/>
        </dgm:presLayoutVars>
      </dgm:prSet>
      <dgm:spPr/>
    </dgm:pt>
  </dgm:ptLst>
  <dgm:cxnLst>
    <dgm:cxn modelId="{792DC04D-A3B2-4570-B851-F2D1B942384C}" srcId="{293BE911-2B78-4EA7-8B0D-3D72B5DB5FDD}" destId="{84499F50-3F49-4121-ADE7-527D65E8D64B}" srcOrd="1" destOrd="0" parTransId="{A096B15E-8718-42EF-B8FA-76D988C81A08}" sibTransId="{03D97BB7-3C5E-4D2F-A683-D333B084A571}"/>
    <dgm:cxn modelId="{461FA354-E559-4FC3-A895-579C585BD917}" type="presOf" srcId="{84499F50-3F49-4121-ADE7-527D65E8D64B}" destId="{421D71B6-873D-4049-902F-6E8A3D946BB4}" srcOrd="0" destOrd="0" presId="urn:microsoft.com/office/officeart/2005/8/layout/hList6"/>
    <dgm:cxn modelId="{54590592-4BDB-4CE1-84F0-BF2A282C71DE}" type="presOf" srcId="{4A817DD5-A2B1-4286-BEA8-94B7C3573D06}" destId="{3307301E-D762-4B3A-AB48-82A7BFE71A0B}" srcOrd="0" destOrd="0" presId="urn:microsoft.com/office/officeart/2005/8/layout/hList6"/>
    <dgm:cxn modelId="{FABE6292-B639-42D2-8A6C-20F4CB393B5A}" type="presOf" srcId="{293BE911-2B78-4EA7-8B0D-3D72B5DB5FDD}" destId="{5DBA167C-A247-4063-AB0A-B71182D60D43}" srcOrd="0" destOrd="0" presId="urn:microsoft.com/office/officeart/2005/8/layout/hList6"/>
    <dgm:cxn modelId="{3CC8F5AA-31A4-4107-964D-A6CF504C195D}" srcId="{293BE911-2B78-4EA7-8B0D-3D72B5DB5FDD}" destId="{4A817DD5-A2B1-4286-BEA8-94B7C3573D06}" srcOrd="3" destOrd="0" parTransId="{289C7911-802A-43EB-A774-B3E3FCE79862}" sibTransId="{1D089E66-4716-47CE-BD48-DA3E8C24543B}"/>
    <dgm:cxn modelId="{31FBA1B7-76AD-455F-AD7B-28B87ED2FE3D}" srcId="{293BE911-2B78-4EA7-8B0D-3D72B5DB5FDD}" destId="{18205764-B21E-4933-ABD1-B2AF4A33BE93}" srcOrd="0" destOrd="0" parTransId="{29354456-5081-479F-A7F1-73F99D08E817}" sibTransId="{8C2C67C6-E50C-4019-9F88-23AD210E745B}"/>
    <dgm:cxn modelId="{E3897DE1-3D7E-41C3-A5D3-1DF332930944}" type="presOf" srcId="{1BDDBBBE-29D6-4256-8BF5-578FC2F6D691}" destId="{29132931-AD56-44A0-B60A-A97CACEF4820}" srcOrd="0" destOrd="0" presId="urn:microsoft.com/office/officeart/2005/8/layout/hList6"/>
    <dgm:cxn modelId="{63C0E2E3-3F8F-4C6D-B56C-570A15D93B29}" srcId="{293BE911-2B78-4EA7-8B0D-3D72B5DB5FDD}" destId="{1BDDBBBE-29D6-4256-8BF5-578FC2F6D691}" srcOrd="2" destOrd="0" parTransId="{74D4BE48-8C3E-4777-810E-6F1E3CBD4EBF}" sibTransId="{8161660A-378F-4200-9FC0-96B9F636C350}"/>
    <dgm:cxn modelId="{21A854E9-F0EA-49A6-9180-E9633EF5647D}" type="presOf" srcId="{18205764-B21E-4933-ABD1-B2AF4A33BE93}" destId="{7E90B1A4-9579-40C2-A247-773CC1E19D06}" srcOrd="0" destOrd="0" presId="urn:microsoft.com/office/officeart/2005/8/layout/hList6"/>
    <dgm:cxn modelId="{8E86AB92-0873-4108-90C3-4F24EB577D8A}" type="presParOf" srcId="{5DBA167C-A247-4063-AB0A-B71182D60D43}" destId="{7E90B1A4-9579-40C2-A247-773CC1E19D06}" srcOrd="0" destOrd="0" presId="urn:microsoft.com/office/officeart/2005/8/layout/hList6"/>
    <dgm:cxn modelId="{23B1DF87-5931-474B-92B0-1A60FD311966}" type="presParOf" srcId="{5DBA167C-A247-4063-AB0A-B71182D60D43}" destId="{66476B9A-6AC6-4058-999C-9981A62CCE97}" srcOrd="1" destOrd="0" presId="urn:microsoft.com/office/officeart/2005/8/layout/hList6"/>
    <dgm:cxn modelId="{317F7B89-854F-4051-8500-ADACE992D530}" type="presParOf" srcId="{5DBA167C-A247-4063-AB0A-B71182D60D43}" destId="{421D71B6-873D-4049-902F-6E8A3D946BB4}" srcOrd="2" destOrd="0" presId="urn:microsoft.com/office/officeart/2005/8/layout/hList6"/>
    <dgm:cxn modelId="{2E0209F4-FC51-47F3-91BB-2B7CC2953DF2}" type="presParOf" srcId="{5DBA167C-A247-4063-AB0A-B71182D60D43}" destId="{0995030A-7783-40AA-96E1-45AE5F2C8B25}" srcOrd="3" destOrd="0" presId="urn:microsoft.com/office/officeart/2005/8/layout/hList6"/>
    <dgm:cxn modelId="{CABBBA12-013B-4BC7-987F-4650D29E9F59}" type="presParOf" srcId="{5DBA167C-A247-4063-AB0A-B71182D60D43}" destId="{29132931-AD56-44A0-B60A-A97CACEF4820}" srcOrd="4" destOrd="0" presId="urn:microsoft.com/office/officeart/2005/8/layout/hList6"/>
    <dgm:cxn modelId="{807C1976-80A7-442C-BE37-FCC71EAAB612}" type="presParOf" srcId="{5DBA167C-A247-4063-AB0A-B71182D60D43}" destId="{24A8F5F6-783A-4FE8-B132-5E46F4EB3F9C}" srcOrd="5" destOrd="0" presId="urn:microsoft.com/office/officeart/2005/8/layout/hList6"/>
    <dgm:cxn modelId="{D40D1E03-6FB7-47CA-8669-6C9171441566}" type="presParOf" srcId="{5DBA167C-A247-4063-AB0A-B71182D60D43}" destId="{3307301E-D762-4B3A-AB48-82A7BFE71A0B}"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1ACDD8C-6999-4806-AE68-3F4763C2B91D}"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1F13EC15-6D8E-4FF9-AC08-D2E7DAADD413}">
      <dgm:prSet/>
      <dgm:spPr/>
      <dgm:t>
        <a:bodyPr/>
        <a:lstStyle/>
        <a:p>
          <a:r>
            <a:rPr lang="ru-KZ"/>
            <a:t>хитридиомицеттер</a:t>
          </a:r>
          <a:endParaRPr lang="en-US"/>
        </a:p>
      </dgm:t>
    </dgm:pt>
    <dgm:pt modelId="{DB3F266A-799E-4DC9-9DB3-917DBE6D590D}" type="parTrans" cxnId="{AA111F17-F27F-41F6-AE2D-0334BBB1B9EA}">
      <dgm:prSet/>
      <dgm:spPr/>
      <dgm:t>
        <a:bodyPr/>
        <a:lstStyle/>
        <a:p>
          <a:endParaRPr lang="en-US"/>
        </a:p>
      </dgm:t>
    </dgm:pt>
    <dgm:pt modelId="{813EB3CA-C42A-430C-B77A-139F7E2788C0}" type="sibTrans" cxnId="{AA111F17-F27F-41F6-AE2D-0334BBB1B9EA}">
      <dgm:prSet/>
      <dgm:spPr/>
      <dgm:t>
        <a:bodyPr/>
        <a:lstStyle/>
        <a:p>
          <a:endParaRPr lang="en-US"/>
        </a:p>
      </dgm:t>
    </dgm:pt>
    <dgm:pt modelId="{8BB0D95E-D368-4685-8AF1-CDD56D0051D2}">
      <dgm:prSet/>
      <dgm:spPr/>
      <dgm:t>
        <a:bodyPr/>
        <a:lstStyle/>
        <a:p>
          <a:r>
            <a:rPr lang="ru-KZ" dirty="0" err="1"/>
            <a:t>оомицеттер</a:t>
          </a:r>
          <a:endParaRPr lang="en-US" dirty="0"/>
        </a:p>
      </dgm:t>
    </dgm:pt>
    <dgm:pt modelId="{6B2AF74B-BB4C-4885-B75A-764DFBF558F8}" type="parTrans" cxnId="{869EB67B-E9D9-47B2-84B4-B2A57C5382AD}">
      <dgm:prSet/>
      <dgm:spPr/>
      <dgm:t>
        <a:bodyPr/>
        <a:lstStyle/>
        <a:p>
          <a:endParaRPr lang="en-US"/>
        </a:p>
      </dgm:t>
    </dgm:pt>
    <dgm:pt modelId="{690D7FE8-EFF3-4576-A349-8236ABACBD28}" type="sibTrans" cxnId="{869EB67B-E9D9-47B2-84B4-B2A57C5382AD}">
      <dgm:prSet/>
      <dgm:spPr/>
      <dgm:t>
        <a:bodyPr/>
        <a:lstStyle/>
        <a:p>
          <a:endParaRPr lang="en-US"/>
        </a:p>
      </dgm:t>
    </dgm:pt>
    <dgm:pt modelId="{709DA9C8-263B-4BB1-9D0C-16A5235DE206}">
      <dgm:prSet/>
      <dgm:spPr/>
      <dgm:t>
        <a:bodyPr/>
        <a:lstStyle/>
        <a:p>
          <a:r>
            <a:rPr lang="ru-KZ" dirty="0" err="1"/>
            <a:t>зигомицеттер</a:t>
          </a:r>
          <a:r>
            <a:rPr lang="ru-KZ" dirty="0"/>
            <a:t> </a:t>
          </a:r>
          <a:endParaRPr lang="en-US" dirty="0"/>
        </a:p>
      </dgm:t>
    </dgm:pt>
    <dgm:pt modelId="{37C5813C-59A9-4A9E-A486-753052D8003B}" type="parTrans" cxnId="{F365F8DC-6254-4ACA-AACF-3491E8A4808B}">
      <dgm:prSet/>
      <dgm:spPr/>
      <dgm:t>
        <a:bodyPr/>
        <a:lstStyle/>
        <a:p>
          <a:endParaRPr lang="en-US"/>
        </a:p>
      </dgm:t>
    </dgm:pt>
    <dgm:pt modelId="{DD647806-A6BB-432E-8F1A-A23E2CC4CFBF}" type="sibTrans" cxnId="{F365F8DC-6254-4ACA-AACF-3491E8A4808B}">
      <dgm:prSet/>
      <dgm:spPr/>
      <dgm:t>
        <a:bodyPr/>
        <a:lstStyle/>
        <a:p>
          <a:endParaRPr lang="en-US"/>
        </a:p>
      </dgm:t>
    </dgm:pt>
    <dgm:pt modelId="{127D1F2D-7494-4A6B-8952-BEE7B287A8C4}">
      <dgm:prSet/>
      <dgm:spPr/>
      <dgm:t>
        <a:bodyPr/>
        <a:lstStyle/>
        <a:p>
          <a:r>
            <a:rPr lang="ru-KZ"/>
            <a:t>аскомицеттер немесе қалталы саңырауқұлақтар базидиомицеттер </a:t>
          </a:r>
          <a:endParaRPr lang="en-US"/>
        </a:p>
      </dgm:t>
    </dgm:pt>
    <dgm:pt modelId="{F6A7F36E-3E2A-4787-AE47-E84511B05CF5}" type="parTrans" cxnId="{F736EC69-B9A6-407C-B3DF-BF8C77B89806}">
      <dgm:prSet/>
      <dgm:spPr/>
      <dgm:t>
        <a:bodyPr/>
        <a:lstStyle/>
        <a:p>
          <a:endParaRPr lang="en-US"/>
        </a:p>
      </dgm:t>
    </dgm:pt>
    <dgm:pt modelId="{17152E77-54FE-4447-A73D-C857C775B1AF}" type="sibTrans" cxnId="{F736EC69-B9A6-407C-B3DF-BF8C77B89806}">
      <dgm:prSet/>
      <dgm:spPr/>
      <dgm:t>
        <a:bodyPr/>
        <a:lstStyle/>
        <a:p>
          <a:endParaRPr lang="en-US"/>
        </a:p>
      </dgm:t>
    </dgm:pt>
    <dgm:pt modelId="{A042C4CA-4545-4803-9470-494450F514CD}">
      <dgm:prSet/>
      <dgm:spPr/>
      <dgm:t>
        <a:bodyPr/>
        <a:lstStyle/>
        <a:p>
          <a:r>
            <a:rPr lang="ru-KZ"/>
            <a:t>дейтеромицеттер немесе жетілмеген</a:t>
          </a:r>
          <a:r>
            <a:rPr lang="ru-RU"/>
            <a:t> </a:t>
          </a:r>
          <a:r>
            <a:rPr lang="ru-KZ"/>
            <a:t>саңырауқұлақтар.</a:t>
          </a:r>
          <a:endParaRPr lang="en-US"/>
        </a:p>
      </dgm:t>
    </dgm:pt>
    <dgm:pt modelId="{6F2BDACE-F2EE-4CA2-9581-774EC16E9C3D}" type="parTrans" cxnId="{B161DD75-D123-47E9-A126-04B18EA097D1}">
      <dgm:prSet/>
      <dgm:spPr/>
      <dgm:t>
        <a:bodyPr/>
        <a:lstStyle/>
        <a:p>
          <a:endParaRPr lang="en-US"/>
        </a:p>
      </dgm:t>
    </dgm:pt>
    <dgm:pt modelId="{9D5C3FEF-02A8-40B3-8033-8F2E48F54E22}" type="sibTrans" cxnId="{B161DD75-D123-47E9-A126-04B18EA097D1}">
      <dgm:prSet/>
      <dgm:spPr/>
      <dgm:t>
        <a:bodyPr/>
        <a:lstStyle/>
        <a:p>
          <a:endParaRPr lang="en-US"/>
        </a:p>
      </dgm:t>
    </dgm:pt>
    <dgm:pt modelId="{14B003B2-8624-404C-AA2A-386E80613019}" type="pres">
      <dgm:prSet presAssocID="{71ACDD8C-6999-4806-AE68-3F4763C2B91D}" presName="vert0" presStyleCnt="0">
        <dgm:presLayoutVars>
          <dgm:dir/>
          <dgm:animOne val="branch"/>
          <dgm:animLvl val="lvl"/>
        </dgm:presLayoutVars>
      </dgm:prSet>
      <dgm:spPr/>
    </dgm:pt>
    <dgm:pt modelId="{E37A3F35-744E-4C0A-BCA8-E0131C07DC07}" type="pres">
      <dgm:prSet presAssocID="{1F13EC15-6D8E-4FF9-AC08-D2E7DAADD413}" presName="thickLine" presStyleLbl="alignNode1" presStyleIdx="0" presStyleCnt="5"/>
      <dgm:spPr/>
    </dgm:pt>
    <dgm:pt modelId="{B321DE11-97C9-42A2-875A-A2D463D05194}" type="pres">
      <dgm:prSet presAssocID="{1F13EC15-6D8E-4FF9-AC08-D2E7DAADD413}" presName="horz1" presStyleCnt="0"/>
      <dgm:spPr/>
    </dgm:pt>
    <dgm:pt modelId="{F0512D9B-256A-4F9B-AD09-5FD4DBFD9912}" type="pres">
      <dgm:prSet presAssocID="{1F13EC15-6D8E-4FF9-AC08-D2E7DAADD413}" presName="tx1" presStyleLbl="revTx" presStyleIdx="0" presStyleCnt="5"/>
      <dgm:spPr/>
    </dgm:pt>
    <dgm:pt modelId="{3FF322D6-ABED-4C90-9423-564FA485930C}" type="pres">
      <dgm:prSet presAssocID="{1F13EC15-6D8E-4FF9-AC08-D2E7DAADD413}" presName="vert1" presStyleCnt="0"/>
      <dgm:spPr/>
    </dgm:pt>
    <dgm:pt modelId="{5FF75378-B049-4372-AB32-40552AFB1F0F}" type="pres">
      <dgm:prSet presAssocID="{8BB0D95E-D368-4685-8AF1-CDD56D0051D2}" presName="thickLine" presStyleLbl="alignNode1" presStyleIdx="1" presStyleCnt="5"/>
      <dgm:spPr/>
    </dgm:pt>
    <dgm:pt modelId="{CB670DCB-A18B-4092-9A3B-9237B68DC4F7}" type="pres">
      <dgm:prSet presAssocID="{8BB0D95E-D368-4685-8AF1-CDD56D0051D2}" presName="horz1" presStyleCnt="0"/>
      <dgm:spPr/>
    </dgm:pt>
    <dgm:pt modelId="{52B4591C-AA86-430B-834D-A1569CA1D49D}" type="pres">
      <dgm:prSet presAssocID="{8BB0D95E-D368-4685-8AF1-CDD56D0051D2}" presName="tx1" presStyleLbl="revTx" presStyleIdx="1" presStyleCnt="5"/>
      <dgm:spPr/>
    </dgm:pt>
    <dgm:pt modelId="{1FE0E405-D9D3-4A1E-987C-7AD8091D2F18}" type="pres">
      <dgm:prSet presAssocID="{8BB0D95E-D368-4685-8AF1-CDD56D0051D2}" presName="vert1" presStyleCnt="0"/>
      <dgm:spPr/>
    </dgm:pt>
    <dgm:pt modelId="{8A2F69BE-F0EB-4E72-B952-EB11465FDE2C}" type="pres">
      <dgm:prSet presAssocID="{709DA9C8-263B-4BB1-9D0C-16A5235DE206}" presName="thickLine" presStyleLbl="alignNode1" presStyleIdx="2" presStyleCnt="5"/>
      <dgm:spPr/>
    </dgm:pt>
    <dgm:pt modelId="{F1ACE9B4-F8EA-4470-AF4C-7359279A9176}" type="pres">
      <dgm:prSet presAssocID="{709DA9C8-263B-4BB1-9D0C-16A5235DE206}" presName="horz1" presStyleCnt="0"/>
      <dgm:spPr/>
    </dgm:pt>
    <dgm:pt modelId="{CC968129-933F-4CCD-82E9-FEBEBC36DCDF}" type="pres">
      <dgm:prSet presAssocID="{709DA9C8-263B-4BB1-9D0C-16A5235DE206}" presName="tx1" presStyleLbl="revTx" presStyleIdx="2" presStyleCnt="5"/>
      <dgm:spPr/>
    </dgm:pt>
    <dgm:pt modelId="{EA7E85DC-F7DA-4743-976B-2E9D0AFAFC5F}" type="pres">
      <dgm:prSet presAssocID="{709DA9C8-263B-4BB1-9D0C-16A5235DE206}" presName="vert1" presStyleCnt="0"/>
      <dgm:spPr/>
    </dgm:pt>
    <dgm:pt modelId="{87B397EB-978F-48B5-9B43-9FED0842F261}" type="pres">
      <dgm:prSet presAssocID="{127D1F2D-7494-4A6B-8952-BEE7B287A8C4}" presName="thickLine" presStyleLbl="alignNode1" presStyleIdx="3" presStyleCnt="5"/>
      <dgm:spPr/>
    </dgm:pt>
    <dgm:pt modelId="{7C658BF9-9C37-4CF1-8E76-6060F89CB9C4}" type="pres">
      <dgm:prSet presAssocID="{127D1F2D-7494-4A6B-8952-BEE7B287A8C4}" presName="horz1" presStyleCnt="0"/>
      <dgm:spPr/>
    </dgm:pt>
    <dgm:pt modelId="{187EAC39-02B6-44DD-8062-4ED666E292EA}" type="pres">
      <dgm:prSet presAssocID="{127D1F2D-7494-4A6B-8952-BEE7B287A8C4}" presName="tx1" presStyleLbl="revTx" presStyleIdx="3" presStyleCnt="5"/>
      <dgm:spPr/>
    </dgm:pt>
    <dgm:pt modelId="{C2A2A1BC-3533-4EFF-B469-79B930FB39EB}" type="pres">
      <dgm:prSet presAssocID="{127D1F2D-7494-4A6B-8952-BEE7B287A8C4}" presName="vert1" presStyleCnt="0"/>
      <dgm:spPr/>
    </dgm:pt>
    <dgm:pt modelId="{5EB850B4-16CB-4824-B7A9-56B5CC7C7EB1}" type="pres">
      <dgm:prSet presAssocID="{A042C4CA-4545-4803-9470-494450F514CD}" presName="thickLine" presStyleLbl="alignNode1" presStyleIdx="4" presStyleCnt="5"/>
      <dgm:spPr/>
    </dgm:pt>
    <dgm:pt modelId="{B4AE2294-28C9-48CA-8ADE-EC8CCA2E2016}" type="pres">
      <dgm:prSet presAssocID="{A042C4CA-4545-4803-9470-494450F514CD}" presName="horz1" presStyleCnt="0"/>
      <dgm:spPr/>
    </dgm:pt>
    <dgm:pt modelId="{EF6EA054-258F-4515-892D-850590CE64B5}" type="pres">
      <dgm:prSet presAssocID="{A042C4CA-4545-4803-9470-494450F514CD}" presName="tx1" presStyleLbl="revTx" presStyleIdx="4" presStyleCnt="5"/>
      <dgm:spPr/>
    </dgm:pt>
    <dgm:pt modelId="{7FBB9E00-C19C-4DBC-A567-8A50ED8D3BB0}" type="pres">
      <dgm:prSet presAssocID="{A042C4CA-4545-4803-9470-494450F514CD}" presName="vert1" presStyleCnt="0"/>
      <dgm:spPr/>
    </dgm:pt>
  </dgm:ptLst>
  <dgm:cxnLst>
    <dgm:cxn modelId="{AA111F17-F27F-41F6-AE2D-0334BBB1B9EA}" srcId="{71ACDD8C-6999-4806-AE68-3F4763C2B91D}" destId="{1F13EC15-6D8E-4FF9-AC08-D2E7DAADD413}" srcOrd="0" destOrd="0" parTransId="{DB3F266A-799E-4DC9-9DB3-917DBE6D590D}" sibTransId="{813EB3CA-C42A-430C-B77A-139F7E2788C0}"/>
    <dgm:cxn modelId="{34470221-156F-41C8-AC70-DCAE88759C6E}" type="presOf" srcId="{71ACDD8C-6999-4806-AE68-3F4763C2B91D}" destId="{14B003B2-8624-404C-AA2A-386E80613019}" srcOrd="0" destOrd="0" presId="urn:microsoft.com/office/officeart/2008/layout/LinedList"/>
    <dgm:cxn modelId="{D915E847-20FD-45AF-9BAC-4FD3DC08817B}" type="presOf" srcId="{8BB0D95E-D368-4685-8AF1-CDD56D0051D2}" destId="{52B4591C-AA86-430B-834D-A1569CA1D49D}" srcOrd="0" destOrd="0" presId="urn:microsoft.com/office/officeart/2008/layout/LinedList"/>
    <dgm:cxn modelId="{F736EC69-B9A6-407C-B3DF-BF8C77B89806}" srcId="{71ACDD8C-6999-4806-AE68-3F4763C2B91D}" destId="{127D1F2D-7494-4A6B-8952-BEE7B287A8C4}" srcOrd="3" destOrd="0" parTransId="{F6A7F36E-3E2A-4787-AE47-E84511B05CF5}" sibTransId="{17152E77-54FE-4447-A73D-C857C775B1AF}"/>
    <dgm:cxn modelId="{B161DD75-D123-47E9-A126-04B18EA097D1}" srcId="{71ACDD8C-6999-4806-AE68-3F4763C2B91D}" destId="{A042C4CA-4545-4803-9470-494450F514CD}" srcOrd="4" destOrd="0" parTransId="{6F2BDACE-F2EE-4CA2-9581-774EC16E9C3D}" sibTransId="{9D5C3FEF-02A8-40B3-8033-8F2E48F54E22}"/>
    <dgm:cxn modelId="{869EB67B-E9D9-47B2-84B4-B2A57C5382AD}" srcId="{71ACDD8C-6999-4806-AE68-3F4763C2B91D}" destId="{8BB0D95E-D368-4685-8AF1-CDD56D0051D2}" srcOrd="1" destOrd="0" parTransId="{6B2AF74B-BB4C-4885-B75A-764DFBF558F8}" sibTransId="{690D7FE8-EFF3-4576-A349-8236ABACBD28}"/>
    <dgm:cxn modelId="{48621C9D-1FD3-4B4C-B0F4-F2727737DD93}" type="presOf" srcId="{709DA9C8-263B-4BB1-9D0C-16A5235DE206}" destId="{CC968129-933F-4CCD-82E9-FEBEBC36DCDF}" srcOrd="0" destOrd="0" presId="urn:microsoft.com/office/officeart/2008/layout/LinedList"/>
    <dgm:cxn modelId="{9678B2CF-AE8C-49B8-9844-A99ED6F972AE}" type="presOf" srcId="{1F13EC15-6D8E-4FF9-AC08-D2E7DAADD413}" destId="{F0512D9B-256A-4F9B-AD09-5FD4DBFD9912}" srcOrd="0" destOrd="0" presId="urn:microsoft.com/office/officeart/2008/layout/LinedList"/>
    <dgm:cxn modelId="{3B8CE4D7-3115-413E-A36D-C2E5EDF95B29}" type="presOf" srcId="{127D1F2D-7494-4A6B-8952-BEE7B287A8C4}" destId="{187EAC39-02B6-44DD-8062-4ED666E292EA}" srcOrd="0" destOrd="0" presId="urn:microsoft.com/office/officeart/2008/layout/LinedList"/>
    <dgm:cxn modelId="{75371EDA-DB1D-4BD8-A9E2-126F7602B000}" type="presOf" srcId="{A042C4CA-4545-4803-9470-494450F514CD}" destId="{EF6EA054-258F-4515-892D-850590CE64B5}" srcOrd="0" destOrd="0" presId="urn:microsoft.com/office/officeart/2008/layout/LinedList"/>
    <dgm:cxn modelId="{F365F8DC-6254-4ACA-AACF-3491E8A4808B}" srcId="{71ACDD8C-6999-4806-AE68-3F4763C2B91D}" destId="{709DA9C8-263B-4BB1-9D0C-16A5235DE206}" srcOrd="2" destOrd="0" parTransId="{37C5813C-59A9-4A9E-A486-753052D8003B}" sibTransId="{DD647806-A6BB-432E-8F1A-A23E2CC4CFBF}"/>
    <dgm:cxn modelId="{E05BF3D3-1FE3-4B7D-BA8A-F2A3C642597C}" type="presParOf" srcId="{14B003B2-8624-404C-AA2A-386E80613019}" destId="{E37A3F35-744E-4C0A-BCA8-E0131C07DC07}" srcOrd="0" destOrd="0" presId="urn:microsoft.com/office/officeart/2008/layout/LinedList"/>
    <dgm:cxn modelId="{D30CEA48-2DA8-4AD3-B1FA-8FC17DD85D72}" type="presParOf" srcId="{14B003B2-8624-404C-AA2A-386E80613019}" destId="{B321DE11-97C9-42A2-875A-A2D463D05194}" srcOrd="1" destOrd="0" presId="urn:microsoft.com/office/officeart/2008/layout/LinedList"/>
    <dgm:cxn modelId="{264E47E5-8343-4725-8865-6A9E65D12387}" type="presParOf" srcId="{B321DE11-97C9-42A2-875A-A2D463D05194}" destId="{F0512D9B-256A-4F9B-AD09-5FD4DBFD9912}" srcOrd="0" destOrd="0" presId="urn:microsoft.com/office/officeart/2008/layout/LinedList"/>
    <dgm:cxn modelId="{E7BC1583-6FAD-45C5-95BC-78D8C56B75CF}" type="presParOf" srcId="{B321DE11-97C9-42A2-875A-A2D463D05194}" destId="{3FF322D6-ABED-4C90-9423-564FA485930C}" srcOrd="1" destOrd="0" presId="urn:microsoft.com/office/officeart/2008/layout/LinedList"/>
    <dgm:cxn modelId="{4FC02561-2C8F-44A3-B84F-1CF9F50FF67F}" type="presParOf" srcId="{14B003B2-8624-404C-AA2A-386E80613019}" destId="{5FF75378-B049-4372-AB32-40552AFB1F0F}" srcOrd="2" destOrd="0" presId="urn:microsoft.com/office/officeart/2008/layout/LinedList"/>
    <dgm:cxn modelId="{58ADB6BC-BD60-4140-A048-02974E9555C2}" type="presParOf" srcId="{14B003B2-8624-404C-AA2A-386E80613019}" destId="{CB670DCB-A18B-4092-9A3B-9237B68DC4F7}" srcOrd="3" destOrd="0" presId="urn:microsoft.com/office/officeart/2008/layout/LinedList"/>
    <dgm:cxn modelId="{34F4CFEB-CBBB-49CD-91D8-61723013ADB2}" type="presParOf" srcId="{CB670DCB-A18B-4092-9A3B-9237B68DC4F7}" destId="{52B4591C-AA86-430B-834D-A1569CA1D49D}" srcOrd="0" destOrd="0" presId="urn:microsoft.com/office/officeart/2008/layout/LinedList"/>
    <dgm:cxn modelId="{A7CB0695-45EF-4F9A-83D1-292B8035E4F5}" type="presParOf" srcId="{CB670DCB-A18B-4092-9A3B-9237B68DC4F7}" destId="{1FE0E405-D9D3-4A1E-987C-7AD8091D2F18}" srcOrd="1" destOrd="0" presId="urn:microsoft.com/office/officeart/2008/layout/LinedList"/>
    <dgm:cxn modelId="{11AD5A2F-F22F-4238-A66F-808ECE3C9B05}" type="presParOf" srcId="{14B003B2-8624-404C-AA2A-386E80613019}" destId="{8A2F69BE-F0EB-4E72-B952-EB11465FDE2C}" srcOrd="4" destOrd="0" presId="urn:microsoft.com/office/officeart/2008/layout/LinedList"/>
    <dgm:cxn modelId="{70C2CCCE-81BF-4C8E-8AAB-FAE56BB98337}" type="presParOf" srcId="{14B003B2-8624-404C-AA2A-386E80613019}" destId="{F1ACE9B4-F8EA-4470-AF4C-7359279A9176}" srcOrd="5" destOrd="0" presId="urn:microsoft.com/office/officeart/2008/layout/LinedList"/>
    <dgm:cxn modelId="{0F59C5B6-C65B-43DA-885F-4C9A7FC9279B}" type="presParOf" srcId="{F1ACE9B4-F8EA-4470-AF4C-7359279A9176}" destId="{CC968129-933F-4CCD-82E9-FEBEBC36DCDF}" srcOrd="0" destOrd="0" presId="urn:microsoft.com/office/officeart/2008/layout/LinedList"/>
    <dgm:cxn modelId="{8B1A3A57-0948-4C83-B8F2-0BD1CE308FCA}" type="presParOf" srcId="{F1ACE9B4-F8EA-4470-AF4C-7359279A9176}" destId="{EA7E85DC-F7DA-4743-976B-2E9D0AFAFC5F}" srcOrd="1" destOrd="0" presId="urn:microsoft.com/office/officeart/2008/layout/LinedList"/>
    <dgm:cxn modelId="{09A5439F-AE9E-44E0-A0C0-6CC327D21BE3}" type="presParOf" srcId="{14B003B2-8624-404C-AA2A-386E80613019}" destId="{87B397EB-978F-48B5-9B43-9FED0842F261}" srcOrd="6" destOrd="0" presId="urn:microsoft.com/office/officeart/2008/layout/LinedList"/>
    <dgm:cxn modelId="{30CD818E-9DF1-4DAC-B0AC-6480CEF88BC2}" type="presParOf" srcId="{14B003B2-8624-404C-AA2A-386E80613019}" destId="{7C658BF9-9C37-4CF1-8E76-6060F89CB9C4}" srcOrd="7" destOrd="0" presId="urn:microsoft.com/office/officeart/2008/layout/LinedList"/>
    <dgm:cxn modelId="{50326A9A-E160-4932-B5CA-211CFEA9CB1A}" type="presParOf" srcId="{7C658BF9-9C37-4CF1-8E76-6060F89CB9C4}" destId="{187EAC39-02B6-44DD-8062-4ED666E292EA}" srcOrd="0" destOrd="0" presId="urn:microsoft.com/office/officeart/2008/layout/LinedList"/>
    <dgm:cxn modelId="{93E244D5-4AB5-4E6D-8F3E-0CA4627EE0E4}" type="presParOf" srcId="{7C658BF9-9C37-4CF1-8E76-6060F89CB9C4}" destId="{C2A2A1BC-3533-4EFF-B469-79B930FB39EB}" srcOrd="1" destOrd="0" presId="urn:microsoft.com/office/officeart/2008/layout/LinedList"/>
    <dgm:cxn modelId="{1CC81246-A252-4396-801C-B989AECEC28B}" type="presParOf" srcId="{14B003B2-8624-404C-AA2A-386E80613019}" destId="{5EB850B4-16CB-4824-B7A9-56B5CC7C7EB1}" srcOrd="8" destOrd="0" presId="urn:microsoft.com/office/officeart/2008/layout/LinedList"/>
    <dgm:cxn modelId="{EE4F3B87-C74A-4F51-9EC5-E48B19289BD3}" type="presParOf" srcId="{14B003B2-8624-404C-AA2A-386E80613019}" destId="{B4AE2294-28C9-48CA-8ADE-EC8CCA2E2016}" srcOrd="9" destOrd="0" presId="urn:microsoft.com/office/officeart/2008/layout/LinedList"/>
    <dgm:cxn modelId="{54926B78-24C8-4913-BB5D-F19764F45CC7}" type="presParOf" srcId="{B4AE2294-28C9-48CA-8ADE-EC8CCA2E2016}" destId="{EF6EA054-258F-4515-892D-850590CE64B5}" srcOrd="0" destOrd="0" presId="urn:microsoft.com/office/officeart/2008/layout/LinedList"/>
    <dgm:cxn modelId="{0C3D08DD-B537-4241-8065-24C0E339436D}" type="presParOf" srcId="{B4AE2294-28C9-48CA-8ADE-EC8CCA2E2016}" destId="{7FBB9E00-C19C-4DBC-A567-8A50ED8D3BB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E3205D1-F593-40A0-8C54-550EE3B72179}"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en-US"/>
        </a:p>
      </dgm:t>
    </dgm:pt>
    <dgm:pt modelId="{D487AE70-BF55-4D15-B475-1CE373B7CF82}">
      <dgm:prSet/>
      <dgm:spPr>
        <a:solidFill>
          <a:schemeClr val="accent1">
            <a:lumMod val="75000"/>
          </a:schemeClr>
        </a:solidFill>
      </dgm:spPr>
      <dgm:t>
        <a:bodyPr/>
        <a:lstStyle/>
        <a:p>
          <a:r>
            <a:rPr lang="ru-RU" b="1" dirty="0" err="1"/>
            <a:t>Хитридиомицеттер</a:t>
          </a:r>
          <a:r>
            <a:rPr lang="ru-RU" b="1" dirty="0"/>
            <a:t>. </a:t>
          </a:r>
          <a:r>
            <a:rPr lang="ru-RU" dirty="0" err="1"/>
            <a:t>Қарапайым</a:t>
          </a:r>
          <a:r>
            <a:rPr lang="ru-RU" dirty="0"/>
            <a:t> </a:t>
          </a:r>
          <a:r>
            <a:rPr lang="ru-RU" dirty="0" err="1"/>
            <a:t>төменгі</a:t>
          </a:r>
          <a:r>
            <a:rPr lang="ru-RU" dirty="0"/>
            <a:t> </a:t>
          </a:r>
          <a:r>
            <a:rPr lang="ru-RU" dirty="0" err="1"/>
            <a:t>сатыдағы</a:t>
          </a:r>
          <a:r>
            <a:rPr lang="ru-RU" dirty="0"/>
            <a:t> </a:t>
          </a:r>
          <a:r>
            <a:rPr lang="ru-RU" dirty="0" err="1"/>
            <a:t>біржасушалы</a:t>
          </a:r>
          <a:r>
            <a:rPr lang="ru-RU" dirty="0"/>
            <a:t> </a:t>
          </a:r>
          <a:r>
            <a:rPr lang="ru-RU" dirty="0" err="1"/>
            <a:t>организмдер</a:t>
          </a:r>
          <a:r>
            <a:rPr lang="ru-RU" dirty="0"/>
            <a:t>. Мицелий </a:t>
          </a:r>
          <a:r>
            <a:rPr lang="ru-RU" dirty="0" err="1"/>
            <a:t>жоқ</a:t>
          </a:r>
          <a:r>
            <a:rPr lang="ru-RU" dirty="0"/>
            <a:t> </a:t>
          </a:r>
          <a:r>
            <a:rPr lang="ru-RU" dirty="0" err="1"/>
            <a:t>немесе</a:t>
          </a:r>
          <a:r>
            <a:rPr lang="ru-RU" dirty="0"/>
            <a:t> </a:t>
          </a:r>
          <a:r>
            <a:rPr lang="ru-RU" dirty="0" err="1"/>
            <a:t>рудиментті</a:t>
          </a:r>
          <a:r>
            <a:rPr lang="ru-RU" dirty="0"/>
            <a:t>. </a:t>
          </a:r>
          <a:r>
            <a:rPr lang="ru-RU" dirty="0" err="1"/>
            <a:t>Жасуша</a:t>
          </a:r>
          <a:r>
            <a:rPr lang="ru-RU" dirty="0"/>
            <a:t> </a:t>
          </a:r>
          <a:r>
            <a:rPr lang="ru-RU" dirty="0" err="1"/>
            <a:t>қабырғасында</a:t>
          </a:r>
          <a:r>
            <a:rPr lang="ru-RU" dirty="0"/>
            <a:t> хитин бар </a:t>
          </a:r>
          <a:r>
            <a:rPr lang="ru-RU" dirty="0" err="1"/>
            <a:t>және</a:t>
          </a:r>
          <a:r>
            <a:rPr lang="ru-RU" dirty="0"/>
            <a:t> целлюлоза </a:t>
          </a:r>
          <a:r>
            <a:rPr lang="ru-RU" dirty="0" err="1"/>
            <a:t>жо</a:t>
          </a:r>
          <a:r>
            <a:rPr lang="kk-KZ" dirty="0"/>
            <a:t>қ</a:t>
          </a:r>
          <a:r>
            <a:rPr lang="ru-RU" dirty="0"/>
            <a:t>. </a:t>
          </a:r>
          <a:r>
            <a:rPr lang="ru-RU" dirty="0" err="1"/>
            <a:t>Көбеюі</a:t>
          </a:r>
          <a:r>
            <a:rPr lang="ru-RU" dirty="0"/>
            <a:t> </a:t>
          </a:r>
          <a:r>
            <a:rPr lang="ru-RU" dirty="0" err="1"/>
            <a:t>жыныссыз</a:t>
          </a:r>
          <a:r>
            <a:rPr lang="ru-RU" dirty="0"/>
            <a:t> </a:t>
          </a:r>
          <a:r>
            <a:rPr lang="ru-RU" dirty="0" err="1"/>
            <a:t>және</a:t>
          </a:r>
          <a:r>
            <a:rPr lang="ru-RU" dirty="0"/>
            <a:t> </a:t>
          </a:r>
          <a:r>
            <a:rPr lang="ru-RU" dirty="0" err="1"/>
            <a:t>жыныстық</a:t>
          </a:r>
          <a:r>
            <a:rPr lang="ru-RU" dirty="0"/>
            <a:t>. </a:t>
          </a:r>
          <a:r>
            <a:rPr lang="ru-RU" dirty="0" err="1"/>
            <a:t>Олар</a:t>
          </a:r>
          <a:r>
            <a:rPr lang="ru-RU" dirty="0"/>
            <a:t> </a:t>
          </a:r>
          <a:r>
            <a:rPr lang="ru-RU" dirty="0" err="1"/>
            <a:t>негізінен</a:t>
          </a:r>
          <a:r>
            <a:rPr lang="ru-RU" dirty="0"/>
            <a:t> </a:t>
          </a:r>
          <a:r>
            <a:rPr lang="ru-RU" dirty="0" err="1"/>
            <a:t>сулы</a:t>
          </a:r>
          <a:r>
            <a:rPr lang="ru-RU" dirty="0"/>
            <a:t> </a:t>
          </a:r>
          <a:r>
            <a:rPr lang="ru-RU" dirty="0" err="1"/>
            <a:t>ортада</a:t>
          </a:r>
          <a:r>
            <a:rPr lang="ru-RU" dirty="0"/>
            <a:t> </a:t>
          </a:r>
          <a:r>
            <a:rPr lang="ru-RU" dirty="0" err="1"/>
            <a:t>тіршілік</a:t>
          </a:r>
          <a:r>
            <a:rPr lang="ru-RU" dirty="0"/>
            <a:t> </a:t>
          </a:r>
          <a:r>
            <a:rPr lang="ru-RU" dirty="0" err="1"/>
            <a:t>етеді</a:t>
          </a:r>
          <a:r>
            <a:rPr lang="ru-RU" dirty="0"/>
            <a:t>. </a:t>
          </a:r>
          <a:r>
            <a:rPr lang="ru-RU" dirty="0" err="1"/>
            <a:t>Кейбір</a:t>
          </a:r>
          <a:r>
            <a:rPr lang="ru-RU" dirty="0"/>
            <a:t> </a:t>
          </a:r>
          <a:r>
            <a:rPr lang="ru-RU" dirty="0" err="1"/>
            <a:t>түрлері</a:t>
          </a:r>
          <a:r>
            <a:rPr lang="ru-RU" dirty="0"/>
            <a:t> </a:t>
          </a:r>
          <a:r>
            <a:rPr lang="ru-RU" dirty="0" err="1"/>
            <a:t>ауылшаруашылық</a:t>
          </a:r>
          <a:r>
            <a:rPr lang="ru-RU" dirty="0"/>
            <a:t> </a:t>
          </a:r>
          <a:r>
            <a:rPr lang="ru-RU" dirty="0" err="1"/>
            <a:t>өсімдіктерінің</a:t>
          </a:r>
          <a:r>
            <a:rPr lang="ru-RU" dirty="0"/>
            <a:t> </a:t>
          </a:r>
          <a:r>
            <a:rPr lang="ru-RU" dirty="0" err="1"/>
            <a:t>ауруларын</a:t>
          </a:r>
          <a:r>
            <a:rPr lang="ru-RU" dirty="0"/>
            <a:t> </a:t>
          </a:r>
          <a:r>
            <a:rPr lang="ru-RU" dirty="0" err="1"/>
            <a:t>тудырады</a:t>
          </a:r>
          <a:r>
            <a:rPr lang="ru-RU" dirty="0"/>
            <a:t>.</a:t>
          </a:r>
          <a:endParaRPr lang="en-US" dirty="0"/>
        </a:p>
      </dgm:t>
    </dgm:pt>
    <dgm:pt modelId="{51411294-65E3-4C81-B5B1-C7DF3968CAFB}" type="parTrans" cxnId="{FAC8B19B-7140-40A8-84B5-E3BA2F33D336}">
      <dgm:prSet/>
      <dgm:spPr/>
      <dgm:t>
        <a:bodyPr/>
        <a:lstStyle/>
        <a:p>
          <a:endParaRPr lang="en-US"/>
        </a:p>
      </dgm:t>
    </dgm:pt>
    <dgm:pt modelId="{759DAC97-767A-46C0-86AB-8A12E2287B04}" type="sibTrans" cxnId="{FAC8B19B-7140-40A8-84B5-E3BA2F33D336}">
      <dgm:prSet/>
      <dgm:spPr/>
      <dgm:t>
        <a:bodyPr/>
        <a:lstStyle/>
        <a:p>
          <a:endParaRPr lang="en-US"/>
        </a:p>
      </dgm:t>
    </dgm:pt>
    <dgm:pt modelId="{64C45EBE-B22C-4FD2-8217-75922D94EAF2}">
      <dgm:prSet/>
      <dgm:spPr>
        <a:solidFill>
          <a:schemeClr val="accent1">
            <a:lumMod val="75000"/>
          </a:schemeClr>
        </a:solidFill>
      </dgm:spPr>
      <dgm:t>
        <a:bodyPr/>
        <a:lstStyle/>
        <a:p>
          <a:r>
            <a:rPr lang="ru-RU" b="1" dirty="0" err="1"/>
            <a:t>Оомицеттер</a:t>
          </a:r>
          <a:r>
            <a:rPr lang="ru-RU" b="1" dirty="0"/>
            <a:t>. </a:t>
          </a:r>
          <a:r>
            <a:rPr lang="ru-RU" dirty="0" err="1"/>
            <a:t>Біржасушалы</a:t>
          </a:r>
          <a:r>
            <a:rPr lang="ru-RU" dirty="0"/>
            <a:t> (</a:t>
          </a:r>
          <a:r>
            <a:rPr lang="ru-RU" dirty="0" err="1"/>
            <a:t>төменгі</a:t>
          </a:r>
          <a:r>
            <a:rPr lang="ru-RU" dirty="0"/>
            <a:t>) </a:t>
          </a:r>
          <a:r>
            <a:rPr lang="ru-RU" dirty="0" err="1"/>
            <a:t>мицельиалды</a:t>
          </a:r>
          <a:r>
            <a:rPr lang="ru-RU" dirty="0"/>
            <a:t> </a:t>
          </a:r>
          <a:r>
            <a:rPr lang="ru-RU" dirty="0" err="1"/>
            <a:t>саңырауқұлақтар</a:t>
          </a:r>
          <a:r>
            <a:rPr lang="ru-RU" dirty="0"/>
            <a:t>. Целлюлоза мен глюкан </a:t>
          </a:r>
          <a:r>
            <a:rPr lang="ru-RU" dirty="0" err="1"/>
            <a:t>қабырғаның</a:t>
          </a:r>
          <a:r>
            <a:rPr lang="ru-RU" dirty="0"/>
            <a:t> </a:t>
          </a:r>
          <a:r>
            <a:rPr lang="ru-RU" dirty="0" err="1"/>
            <a:t>қаңқа</a:t>
          </a:r>
          <a:r>
            <a:rPr lang="ru-RU" dirty="0"/>
            <a:t> </a:t>
          </a:r>
          <a:r>
            <a:rPr lang="ru-RU" dirty="0" err="1"/>
            <a:t>ретінде</a:t>
          </a:r>
          <a:r>
            <a:rPr lang="ru-RU" dirty="0"/>
            <a:t> </a:t>
          </a:r>
          <a:r>
            <a:rPr lang="ru-RU" dirty="0" err="1"/>
            <a:t>қызмет</a:t>
          </a:r>
          <a:r>
            <a:rPr lang="ru-RU" dirty="0"/>
            <a:t> </a:t>
          </a:r>
          <a:r>
            <a:rPr lang="ru-RU" dirty="0" err="1"/>
            <a:t>етеді</a:t>
          </a:r>
          <a:r>
            <a:rPr lang="ru-RU" dirty="0"/>
            <a:t>. </a:t>
          </a:r>
          <a:r>
            <a:rPr lang="ru-RU" dirty="0" err="1"/>
            <a:t>Көбеюі</a:t>
          </a:r>
          <a:r>
            <a:rPr lang="ru-RU" dirty="0"/>
            <a:t> </a:t>
          </a:r>
          <a:r>
            <a:rPr lang="ru-RU" dirty="0" err="1"/>
            <a:t>жыныссыз</a:t>
          </a:r>
          <a:r>
            <a:rPr lang="ru-RU" dirty="0"/>
            <a:t>. </a:t>
          </a:r>
          <a:r>
            <a:rPr lang="ru-RU" dirty="0" err="1"/>
            <a:t>Олар</a:t>
          </a:r>
          <a:r>
            <a:rPr lang="ru-RU" dirty="0"/>
            <a:t> </a:t>
          </a:r>
          <a:r>
            <a:rPr lang="ru-RU" dirty="0" err="1"/>
            <a:t>сулы</a:t>
          </a:r>
          <a:r>
            <a:rPr lang="ru-RU" dirty="0"/>
            <a:t> </a:t>
          </a:r>
          <a:r>
            <a:rPr lang="ru-RU" dirty="0" err="1"/>
            <a:t>орталарда</a:t>
          </a:r>
          <a:r>
            <a:rPr lang="ru-RU" dirty="0"/>
            <a:t> </a:t>
          </a:r>
          <a:r>
            <a:rPr lang="ru-RU" dirty="0" err="1"/>
            <a:t>тіршілік</a:t>
          </a:r>
          <a:r>
            <a:rPr lang="ru-RU" dirty="0"/>
            <a:t> </a:t>
          </a:r>
          <a:r>
            <a:rPr lang="ru-RU" dirty="0" err="1"/>
            <a:t>етеді</a:t>
          </a:r>
          <a:r>
            <a:rPr lang="ru-RU" dirty="0"/>
            <a:t>; </a:t>
          </a:r>
          <a:r>
            <a:rPr lang="ru-RU" dirty="0" err="1"/>
            <a:t>құрлықтық</a:t>
          </a:r>
          <a:r>
            <a:rPr lang="ru-RU" dirty="0"/>
            <a:t> </a:t>
          </a:r>
          <a:r>
            <a:rPr lang="ru-RU" dirty="0" err="1"/>
            <a:t>формалар</a:t>
          </a:r>
          <a:r>
            <a:rPr lang="ru-RU" dirty="0"/>
            <a:t> </a:t>
          </a:r>
          <a:r>
            <a:rPr lang="ru-RU" dirty="0" err="1"/>
            <a:t>жоғары</a:t>
          </a:r>
          <a:r>
            <a:rPr lang="ru-RU" dirty="0"/>
            <a:t> </a:t>
          </a:r>
          <a:r>
            <a:rPr lang="ru-RU" dirty="0" err="1"/>
            <a:t>сатыдағы</a:t>
          </a:r>
          <a:r>
            <a:rPr lang="ru-RU" dirty="0"/>
            <a:t> </a:t>
          </a:r>
          <a:r>
            <a:rPr lang="ru-RU" dirty="0" err="1"/>
            <a:t>өсімдіктердің</a:t>
          </a:r>
          <a:r>
            <a:rPr lang="ru-RU" dirty="0"/>
            <a:t> </a:t>
          </a:r>
          <a:r>
            <a:rPr lang="ru-RU" dirty="0" err="1"/>
            <a:t>паразиттері</a:t>
          </a:r>
          <a:r>
            <a:rPr lang="ru-RU" dirty="0"/>
            <a:t> </a:t>
          </a:r>
          <a:r>
            <a:rPr lang="ru-RU" dirty="0" err="1"/>
            <a:t>болып</a:t>
          </a:r>
          <a:r>
            <a:rPr lang="ru-RU" dirty="0"/>
            <a:t> </a:t>
          </a:r>
          <a:r>
            <a:rPr lang="ru-RU" dirty="0" err="1"/>
            <a:t>табылады</a:t>
          </a:r>
          <a:r>
            <a:rPr lang="ru-RU" dirty="0"/>
            <a:t>.</a:t>
          </a:r>
          <a:endParaRPr lang="en-US" dirty="0"/>
        </a:p>
      </dgm:t>
    </dgm:pt>
    <dgm:pt modelId="{85F6D8FD-BE60-489D-BC60-361415EAD756}" type="parTrans" cxnId="{FD98E6B1-C653-4BA6-BBF6-7163E4B6DD9A}">
      <dgm:prSet/>
      <dgm:spPr/>
      <dgm:t>
        <a:bodyPr/>
        <a:lstStyle/>
        <a:p>
          <a:endParaRPr lang="en-US"/>
        </a:p>
      </dgm:t>
    </dgm:pt>
    <dgm:pt modelId="{A451E404-58B5-4F62-828F-A49D8B9E087C}" type="sibTrans" cxnId="{FD98E6B1-C653-4BA6-BBF6-7163E4B6DD9A}">
      <dgm:prSet/>
      <dgm:spPr/>
      <dgm:t>
        <a:bodyPr/>
        <a:lstStyle/>
        <a:p>
          <a:endParaRPr lang="en-US"/>
        </a:p>
      </dgm:t>
    </dgm:pt>
    <dgm:pt modelId="{DE330C8E-CE03-4995-8D64-E64D73D5F458}" type="pres">
      <dgm:prSet presAssocID="{EE3205D1-F593-40A0-8C54-550EE3B72179}" presName="hierChild1" presStyleCnt="0">
        <dgm:presLayoutVars>
          <dgm:orgChart val="1"/>
          <dgm:chPref val="1"/>
          <dgm:dir/>
          <dgm:animOne val="branch"/>
          <dgm:animLvl val="lvl"/>
          <dgm:resizeHandles/>
        </dgm:presLayoutVars>
      </dgm:prSet>
      <dgm:spPr/>
    </dgm:pt>
    <dgm:pt modelId="{004D3728-C75E-4B67-B3BE-CF24CE8151B2}" type="pres">
      <dgm:prSet presAssocID="{D487AE70-BF55-4D15-B475-1CE373B7CF82}" presName="hierRoot1" presStyleCnt="0">
        <dgm:presLayoutVars>
          <dgm:hierBranch val="init"/>
        </dgm:presLayoutVars>
      </dgm:prSet>
      <dgm:spPr/>
    </dgm:pt>
    <dgm:pt modelId="{D200739A-AFCE-428A-892F-98B84CDE6272}" type="pres">
      <dgm:prSet presAssocID="{D487AE70-BF55-4D15-B475-1CE373B7CF82}" presName="rootComposite1" presStyleCnt="0"/>
      <dgm:spPr/>
    </dgm:pt>
    <dgm:pt modelId="{64EA92F2-005B-4DFC-875B-CDA8AB02F0A5}" type="pres">
      <dgm:prSet presAssocID="{D487AE70-BF55-4D15-B475-1CE373B7CF82}" presName="rootText1" presStyleLbl="node0" presStyleIdx="0" presStyleCnt="2">
        <dgm:presLayoutVars>
          <dgm:chPref val="3"/>
        </dgm:presLayoutVars>
      </dgm:prSet>
      <dgm:spPr/>
    </dgm:pt>
    <dgm:pt modelId="{478E7F54-0E60-4456-9DC7-C37C626D11F5}" type="pres">
      <dgm:prSet presAssocID="{D487AE70-BF55-4D15-B475-1CE373B7CF82}" presName="rootConnector1" presStyleLbl="node1" presStyleIdx="0" presStyleCnt="0"/>
      <dgm:spPr/>
    </dgm:pt>
    <dgm:pt modelId="{37ABDF06-C8A8-4303-89F4-DD838497316A}" type="pres">
      <dgm:prSet presAssocID="{D487AE70-BF55-4D15-B475-1CE373B7CF82}" presName="hierChild2" presStyleCnt="0"/>
      <dgm:spPr/>
    </dgm:pt>
    <dgm:pt modelId="{B51C74D8-8DAF-4999-9EC2-DDCC28842AD0}" type="pres">
      <dgm:prSet presAssocID="{D487AE70-BF55-4D15-B475-1CE373B7CF82}" presName="hierChild3" presStyleCnt="0"/>
      <dgm:spPr/>
    </dgm:pt>
    <dgm:pt modelId="{27852ABE-07EF-4DA0-9FBE-EA3649D80BD1}" type="pres">
      <dgm:prSet presAssocID="{64C45EBE-B22C-4FD2-8217-75922D94EAF2}" presName="hierRoot1" presStyleCnt="0">
        <dgm:presLayoutVars>
          <dgm:hierBranch val="init"/>
        </dgm:presLayoutVars>
      </dgm:prSet>
      <dgm:spPr/>
    </dgm:pt>
    <dgm:pt modelId="{1AE722D7-C253-4469-A786-CA1F05EED4B5}" type="pres">
      <dgm:prSet presAssocID="{64C45EBE-B22C-4FD2-8217-75922D94EAF2}" presName="rootComposite1" presStyleCnt="0"/>
      <dgm:spPr/>
    </dgm:pt>
    <dgm:pt modelId="{71F89D31-5E81-4B28-9778-29612F6AB4E9}" type="pres">
      <dgm:prSet presAssocID="{64C45EBE-B22C-4FD2-8217-75922D94EAF2}" presName="rootText1" presStyleLbl="node0" presStyleIdx="1" presStyleCnt="2">
        <dgm:presLayoutVars>
          <dgm:chPref val="3"/>
        </dgm:presLayoutVars>
      </dgm:prSet>
      <dgm:spPr/>
    </dgm:pt>
    <dgm:pt modelId="{F26415E1-F3A7-405F-91D1-0E614BFC87A7}" type="pres">
      <dgm:prSet presAssocID="{64C45EBE-B22C-4FD2-8217-75922D94EAF2}" presName="rootConnector1" presStyleLbl="node1" presStyleIdx="0" presStyleCnt="0"/>
      <dgm:spPr/>
    </dgm:pt>
    <dgm:pt modelId="{8D55A4C2-4DE5-4275-8D1F-5AF832720B5A}" type="pres">
      <dgm:prSet presAssocID="{64C45EBE-B22C-4FD2-8217-75922D94EAF2}" presName="hierChild2" presStyleCnt="0"/>
      <dgm:spPr/>
    </dgm:pt>
    <dgm:pt modelId="{C7AE90CC-33F2-4418-B199-7572A1116938}" type="pres">
      <dgm:prSet presAssocID="{64C45EBE-B22C-4FD2-8217-75922D94EAF2}" presName="hierChild3" presStyleCnt="0"/>
      <dgm:spPr/>
    </dgm:pt>
  </dgm:ptLst>
  <dgm:cxnLst>
    <dgm:cxn modelId="{D4E0261C-97C6-46D3-87A1-D6D6C9CA3487}" type="presOf" srcId="{64C45EBE-B22C-4FD2-8217-75922D94EAF2}" destId="{F26415E1-F3A7-405F-91D1-0E614BFC87A7}" srcOrd="1" destOrd="0" presId="urn:microsoft.com/office/officeart/2009/3/layout/HorizontalOrganizationChart"/>
    <dgm:cxn modelId="{BED22125-4708-4C19-96F9-360D05DAA62B}" type="presOf" srcId="{64C45EBE-B22C-4FD2-8217-75922D94EAF2}" destId="{71F89D31-5E81-4B28-9778-29612F6AB4E9}" srcOrd="0" destOrd="0" presId="urn:microsoft.com/office/officeart/2009/3/layout/HorizontalOrganizationChart"/>
    <dgm:cxn modelId="{CB253431-75D4-4302-883E-E02B0BB66C8E}" type="presOf" srcId="{D487AE70-BF55-4D15-B475-1CE373B7CF82}" destId="{64EA92F2-005B-4DFC-875B-CDA8AB02F0A5}" srcOrd="0" destOrd="0" presId="urn:microsoft.com/office/officeart/2009/3/layout/HorizontalOrganizationChart"/>
    <dgm:cxn modelId="{2B113945-1F81-4EF9-AB70-9AEE80B656C5}" type="presOf" srcId="{D487AE70-BF55-4D15-B475-1CE373B7CF82}" destId="{478E7F54-0E60-4456-9DC7-C37C626D11F5}" srcOrd="1" destOrd="0" presId="urn:microsoft.com/office/officeart/2009/3/layout/HorizontalOrganizationChart"/>
    <dgm:cxn modelId="{A4BE2B8D-722F-486F-BE82-A0417C71B7C8}" type="presOf" srcId="{EE3205D1-F593-40A0-8C54-550EE3B72179}" destId="{DE330C8E-CE03-4995-8D64-E64D73D5F458}" srcOrd="0" destOrd="0" presId="urn:microsoft.com/office/officeart/2009/3/layout/HorizontalOrganizationChart"/>
    <dgm:cxn modelId="{FAC8B19B-7140-40A8-84B5-E3BA2F33D336}" srcId="{EE3205D1-F593-40A0-8C54-550EE3B72179}" destId="{D487AE70-BF55-4D15-B475-1CE373B7CF82}" srcOrd="0" destOrd="0" parTransId="{51411294-65E3-4C81-B5B1-C7DF3968CAFB}" sibTransId="{759DAC97-767A-46C0-86AB-8A12E2287B04}"/>
    <dgm:cxn modelId="{FD98E6B1-C653-4BA6-BBF6-7163E4B6DD9A}" srcId="{EE3205D1-F593-40A0-8C54-550EE3B72179}" destId="{64C45EBE-B22C-4FD2-8217-75922D94EAF2}" srcOrd="1" destOrd="0" parTransId="{85F6D8FD-BE60-489D-BC60-361415EAD756}" sibTransId="{A451E404-58B5-4F62-828F-A49D8B9E087C}"/>
    <dgm:cxn modelId="{87C0A6B8-FDDA-4905-85A6-07B1A18CBE25}" type="presParOf" srcId="{DE330C8E-CE03-4995-8D64-E64D73D5F458}" destId="{004D3728-C75E-4B67-B3BE-CF24CE8151B2}" srcOrd="0" destOrd="0" presId="urn:microsoft.com/office/officeart/2009/3/layout/HorizontalOrganizationChart"/>
    <dgm:cxn modelId="{7A1FA647-7FB8-4341-8F3D-CE44B7FF05FB}" type="presParOf" srcId="{004D3728-C75E-4B67-B3BE-CF24CE8151B2}" destId="{D200739A-AFCE-428A-892F-98B84CDE6272}" srcOrd="0" destOrd="0" presId="urn:microsoft.com/office/officeart/2009/3/layout/HorizontalOrganizationChart"/>
    <dgm:cxn modelId="{272C3F75-6B00-47D1-A13F-2B3E0205FB1F}" type="presParOf" srcId="{D200739A-AFCE-428A-892F-98B84CDE6272}" destId="{64EA92F2-005B-4DFC-875B-CDA8AB02F0A5}" srcOrd="0" destOrd="0" presId="urn:microsoft.com/office/officeart/2009/3/layout/HorizontalOrganizationChart"/>
    <dgm:cxn modelId="{C4D1CE75-CA88-4363-AEC7-6A93C568DC16}" type="presParOf" srcId="{D200739A-AFCE-428A-892F-98B84CDE6272}" destId="{478E7F54-0E60-4456-9DC7-C37C626D11F5}" srcOrd="1" destOrd="0" presId="urn:microsoft.com/office/officeart/2009/3/layout/HorizontalOrganizationChart"/>
    <dgm:cxn modelId="{9FF69312-4116-4D22-8F3B-6C37B3BED8E8}" type="presParOf" srcId="{004D3728-C75E-4B67-B3BE-CF24CE8151B2}" destId="{37ABDF06-C8A8-4303-89F4-DD838497316A}" srcOrd="1" destOrd="0" presId="urn:microsoft.com/office/officeart/2009/3/layout/HorizontalOrganizationChart"/>
    <dgm:cxn modelId="{36635D47-1EE4-4690-AC5C-6724E20077FB}" type="presParOf" srcId="{004D3728-C75E-4B67-B3BE-CF24CE8151B2}" destId="{B51C74D8-8DAF-4999-9EC2-DDCC28842AD0}" srcOrd="2" destOrd="0" presId="urn:microsoft.com/office/officeart/2009/3/layout/HorizontalOrganizationChart"/>
    <dgm:cxn modelId="{B42E437A-A849-4B0A-A9D5-79C605D2B5C5}" type="presParOf" srcId="{DE330C8E-CE03-4995-8D64-E64D73D5F458}" destId="{27852ABE-07EF-4DA0-9FBE-EA3649D80BD1}" srcOrd="1" destOrd="0" presId="urn:microsoft.com/office/officeart/2009/3/layout/HorizontalOrganizationChart"/>
    <dgm:cxn modelId="{6C776D49-9401-4CAF-9693-66944A5E1E29}" type="presParOf" srcId="{27852ABE-07EF-4DA0-9FBE-EA3649D80BD1}" destId="{1AE722D7-C253-4469-A786-CA1F05EED4B5}" srcOrd="0" destOrd="0" presId="urn:microsoft.com/office/officeart/2009/3/layout/HorizontalOrganizationChart"/>
    <dgm:cxn modelId="{A456B2CE-34BA-4BD5-B6B2-D25D21A5AB69}" type="presParOf" srcId="{1AE722D7-C253-4469-A786-CA1F05EED4B5}" destId="{71F89D31-5E81-4B28-9778-29612F6AB4E9}" srcOrd="0" destOrd="0" presId="urn:microsoft.com/office/officeart/2009/3/layout/HorizontalOrganizationChart"/>
    <dgm:cxn modelId="{0D9C1801-2F70-4D1D-9B63-3F1854DA2BD8}" type="presParOf" srcId="{1AE722D7-C253-4469-A786-CA1F05EED4B5}" destId="{F26415E1-F3A7-405F-91D1-0E614BFC87A7}" srcOrd="1" destOrd="0" presId="urn:microsoft.com/office/officeart/2009/3/layout/HorizontalOrganizationChart"/>
    <dgm:cxn modelId="{1A5032DD-7255-4D29-9E6B-40DC07575768}" type="presParOf" srcId="{27852ABE-07EF-4DA0-9FBE-EA3649D80BD1}" destId="{8D55A4C2-4DE5-4275-8D1F-5AF832720B5A}" srcOrd="1" destOrd="0" presId="urn:microsoft.com/office/officeart/2009/3/layout/HorizontalOrganizationChart"/>
    <dgm:cxn modelId="{635A6586-F297-44AD-86BF-3D7C79F7E1A2}" type="presParOf" srcId="{27852ABE-07EF-4DA0-9FBE-EA3649D80BD1}" destId="{C7AE90CC-33F2-4418-B199-7572A1116938}"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DE234AD-4FF4-4773-8594-777E61F25386}" type="doc">
      <dgm:prSet loTypeId="urn:microsoft.com/office/officeart/2005/8/layout/process4" loCatId="process" qsTypeId="urn:microsoft.com/office/officeart/2005/8/quickstyle/simple1" qsCatId="simple" csTypeId="urn:microsoft.com/office/officeart/2005/8/colors/colorful1" csCatId="colorful"/>
      <dgm:spPr/>
      <dgm:t>
        <a:bodyPr/>
        <a:lstStyle/>
        <a:p>
          <a:endParaRPr lang="en-US"/>
        </a:p>
      </dgm:t>
    </dgm:pt>
    <dgm:pt modelId="{481AAC83-DD43-44D6-B295-A035A58E98BB}">
      <dgm:prSet/>
      <dgm:spPr/>
      <dgm:t>
        <a:bodyPr/>
        <a:lstStyle/>
        <a:p>
          <a:r>
            <a:rPr lang="ru-RU"/>
            <a:t>Көбеюі вегетативті, жыныссыз (конидиялар арқылы) және жыныстық (аскомицет сатысы) болып табылады. Жыныстық процесс асцилердің немесе қапшықтардың пайда болуына әкеледі, олардың ішінде көбею жасушаларының (гаметалар) ядролары біріккеннен кейін аскопоралар пайда болады - әдетте бір аскуста сегіз болады.</a:t>
          </a:r>
          <a:endParaRPr lang="en-US"/>
        </a:p>
      </dgm:t>
    </dgm:pt>
    <dgm:pt modelId="{5353A092-38D8-4422-9BC7-C0ABA3570255}" type="parTrans" cxnId="{D5BE88E8-0CF5-47EF-9BC5-5CD3622D0C53}">
      <dgm:prSet/>
      <dgm:spPr/>
      <dgm:t>
        <a:bodyPr/>
        <a:lstStyle/>
        <a:p>
          <a:endParaRPr lang="en-US"/>
        </a:p>
      </dgm:t>
    </dgm:pt>
    <dgm:pt modelId="{6904643C-2958-4A7D-9A13-5FB644329B7F}" type="sibTrans" cxnId="{D5BE88E8-0CF5-47EF-9BC5-5CD3622D0C53}">
      <dgm:prSet/>
      <dgm:spPr/>
      <dgm:t>
        <a:bodyPr/>
        <a:lstStyle/>
        <a:p>
          <a:endParaRPr lang="en-US"/>
        </a:p>
      </dgm:t>
    </dgm:pt>
    <dgm:pt modelId="{38350F72-C26C-4E25-83AA-ABCBBD7EBE62}">
      <dgm:prSet/>
      <dgm:spPr/>
      <dgm:t>
        <a:bodyPr/>
        <a:lstStyle/>
        <a:p>
          <a:r>
            <a:rPr lang="ru-RU"/>
            <a:t>Аскомицеттер табиғатта кең таралған, шамамен 30 000 түрі белгілі. Олар топырақта, органикалық субстраттарда, жемде және тағам өнімдерінде мекендейді, бұл олардың бұзылуына әкеледі. Олар өсімдіктер мен жануарларда паразиттік өмір сүреді, целлюлозаны бұзады. Уытты түрлер микотоксикоздарды тудыруы мүмкін. Олар антибиотиктерді, алкалоидтарды, өсу факторларын (гиббереллиндерді) және ферменттерді өндіруші ретінде қолданылады. Морельдер мен трюфельдер сияқты кейбір жеуге жарамды саңырауқұлақтар аскомицеттерге жатады.</a:t>
          </a:r>
          <a:endParaRPr lang="en-US"/>
        </a:p>
      </dgm:t>
    </dgm:pt>
    <dgm:pt modelId="{D327A3AE-E8B5-457E-87B6-1A3BF76A5D6B}" type="parTrans" cxnId="{3DF639E4-8EEA-4468-A78C-2A3E240CA97B}">
      <dgm:prSet/>
      <dgm:spPr/>
      <dgm:t>
        <a:bodyPr/>
        <a:lstStyle/>
        <a:p>
          <a:endParaRPr lang="en-US"/>
        </a:p>
      </dgm:t>
    </dgm:pt>
    <dgm:pt modelId="{243EF0E4-A25E-49B9-8925-16A8FB043C71}" type="sibTrans" cxnId="{3DF639E4-8EEA-4468-A78C-2A3E240CA97B}">
      <dgm:prSet/>
      <dgm:spPr/>
      <dgm:t>
        <a:bodyPr/>
        <a:lstStyle/>
        <a:p>
          <a:endParaRPr lang="en-US"/>
        </a:p>
      </dgm:t>
    </dgm:pt>
    <dgm:pt modelId="{C3CBA042-547E-4DA2-BA4E-CBAF3B261572}" type="pres">
      <dgm:prSet presAssocID="{0DE234AD-4FF4-4773-8594-777E61F25386}" presName="Name0" presStyleCnt="0">
        <dgm:presLayoutVars>
          <dgm:dir/>
          <dgm:animLvl val="lvl"/>
          <dgm:resizeHandles val="exact"/>
        </dgm:presLayoutVars>
      </dgm:prSet>
      <dgm:spPr/>
    </dgm:pt>
    <dgm:pt modelId="{D6EFC212-419B-4332-9CAF-D0941B663767}" type="pres">
      <dgm:prSet presAssocID="{38350F72-C26C-4E25-83AA-ABCBBD7EBE62}" presName="boxAndChildren" presStyleCnt="0"/>
      <dgm:spPr/>
    </dgm:pt>
    <dgm:pt modelId="{08430DF7-A496-4F15-9A21-0B324A21182C}" type="pres">
      <dgm:prSet presAssocID="{38350F72-C26C-4E25-83AA-ABCBBD7EBE62}" presName="parentTextBox" presStyleLbl="node1" presStyleIdx="0" presStyleCnt="2"/>
      <dgm:spPr/>
    </dgm:pt>
    <dgm:pt modelId="{B4FDEF5E-DDDA-456A-99ED-34C25FAFDBAE}" type="pres">
      <dgm:prSet presAssocID="{6904643C-2958-4A7D-9A13-5FB644329B7F}" presName="sp" presStyleCnt="0"/>
      <dgm:spPr/>
    </dgm:pt>
    <dgm:pt modelId="{B0C40132-FECB-4D89-A8E2-505E8737E05C}" type="pres">
      <dgm:prSet presAssocID="{481AAC83-DD43-44D6-B295-A035A58E98BB}" presName="arrowAndChildren" presStyleCnt="0"/>
      <dgm:spPr/>
    </dgm:pt>
    <dgm:pt modelId="{70641806-7D9E-4AAE-AC0F-CF26D864C097}" type="pres">
      <dgm:prSet presAssocID="{481AAC83-DD43-44D6-B295-A035A58E98BB}" presName="parentTextArrow" presStyleLbl="node1" presStyleIdx="1" presStyleCnt="2"/>
      <dgm:spPr/>
    </dgm:pt>
  </dgm:ptLst>
  <dgm:cxnLst>
    <dgm:cxn modelId="{6DD95D44-430F-486E-8114-37454B580A0D}" type="presOf" srcId="{481AAC83-DD43-44D6-B295-A035A58E98BB}" destId="{70641806-7D9E-4AAE-AC0F-CF26D864C097}" srcOrd="0" destOrd="0" presId="urn:microsoft.com/office/officeart/2005/8/layout/process4"/>
    <dgm:cxn modelId="{EDA125C0-AEB8-4BCA-9DDD-FE231D174608}" type="presOf" srcId="{0DE234AD-4FF4-4773-8594-777E61F25386}" destId="{C3CBA042-547E-4DA2-BA4E-CBAF3B261572}" srcOrd="0" destOrd="0" presId="urn:microsoft.com/office/officeart/2005/8/layout/process4"/>
    <dgm:cxn modelId="{995468DE-8CFD-4A98-98DB-62414FC0B550}" type="presOf" srcId="{38350F72-C26C-4E25-83AA-ABCBBD7EBE62}" destId="{08430DF7-A496-4F15-9A21-0B324A21182C}" srcOrd="0" destOrd="0" presId="urn:microsoft.com/office/officeart/2005/8/layout/process4"/>
    <dgm:cxn modelId="{3DF639E4-8EEA-4468-A78C-2A3E240CA97B}" srcId="{0DE234AD-4FF4-4773-8594-777E61F25386}" destId="{38350F72-C26C-4E25-83AA-ABCBBD7EBE62}" srcOrd="1" destOrd="0" parTransId="{D327A3AE-E8B5-457E-87B6-1A3BF76A5D6B}" sibTransId="{243EF0E4-A25E-49B9-8925-16A8FB043C71}"/>
    <dgm:cxn modelId="{D5BE88E8-0CF5-47EF-9BC5-5CD3622D0C53}" srcId="{0DE234AD-4FF4-4773-8594-777E61F25386}" destId="{481AAC83-DD43-44D6-B295-A035A58E98BB}" srcOrd="0" destOrd="0" parTransId="{5353A092-38D8-4422-9BC7-C0ABA3570255}" sibTransId="{6904643C-2958-4A7D-9A13-5FB644329B7F}"/>
    <dgm:cxn modelId="{D476B4DE-AFE1-4CDF-B05A-F89460CC1B76}" type="presParOf" srcId="{C3CBA042-547E-4DA2-BA4E-CBAF3B261572}" destId="{D6EFC212-419B-4332-9CAF-D0941B663767}" srcOrd="0" destOrd="0" presId="urn:microsoft.com/office/officeart/2005/8/layout/process4"/>
    <dgm:cxn modelId="{61A0DD9E-6A4B-4425-AE23-BCB8B716C6D9}" type="presParOf" srcId="{D6EFC212-419B-4332-9CAF-D0941B663767}" destId="{08430DF7-A496-4F15-9A21-0B324A21182C}" srcOrd="0" destOrd="0" presId="urn:microsoft.com/office/officeart/2005/8/layout/process4"/>
    <dgm:cxn modelId="{8900D66E-38C6-4FE9-B38A-1E6B7CEBA18A}" type="presParOf" srcId="{C3CBA042-547E-4DA2-BA4E-CBAF3B261572}" destId="{B4FDEF5E-DDDA-456A-99ED-34C25FAFDBAE}" srcOrd="1" destOrd="0" presId="urn:microsoft.com/office/officeart/2005/8/layout/process4"/>
    <dgm:cxn modelId="{4679D287-BD4A-43DE-A89B-74DCDE75EEB7}" type="presParOf" srcId="{C3CBA042-547E-4DA2-BA4E-CBAF3B261572}" destId="{B0C40132-FECB-4D89-A8E2-505E8737E05C}" srcOrd="2" destOrd="0" presId="urn:microsoft.com/office/officeart/2005/8/layout/process4"/>
    <dgm:cxn modelId="{99E5742F-B273-4DDE-943A-E731ADD20DDB}" type="presParOf" srcId="{B0C40132-FECB-4D89-A8E2-505E8737E05C}" destId="{70641806-7D9E-4AAE-AC0F-CF26D864C097}"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09366A-AEB1-4553-855E-4A96501BC7D4}" type="doc">
      <dgm:prSet loTypeId="urn:microsoft.com/office/officeart/2005/8/layout/cycle8" loCatId="cycle" qsTypeId="urn:microsoft.com/office/officeart/2005/8/quickstyle/simple1" qsCatId="simple" csTypeId="urn:microsoft.com/office/officeart/2005/8/colors/accent1_2" csCatId="accent1" phldr="1"/>
      <dgm:spPr/>
    </dgm:pt>
    <dgm:pt modelId="{D5362B24-1C2C-490A-A33F-2E0BE7315072}">
      <dgm:prSet phldrT="[Текст]" custT="1"/>
      <dgm:spPr/>
      <dgm:t>
        <a:bodyPr/>
        <a:lstStyle/>
        <a:p>
          <a:r>
            <a:rPr lang="kk-KZ" sz="1200" dirty="0">
              <a:solidFill>
                <a:schemeClr val="tx1"/>
              </a:solidFill>
              <a:latin typeface="Times New Roman" pitchFamily="18" charset="0"/>
              <a:cs typeface="Times New Roman" pitchFamily="18" charset="0"/>
            </a:rPr>
            <a:t>1886ж неміс ғалымы Геккель микроорганизмдерді үшінші патшалық (қарапайымдар) ретінде қарастыруды ұсынды. Қазіргі кезде микроорганизмдер үш патшалыққа бөлінеді</a:t>
          </a:r>
          <a:r>
            <a:rPr lang="ru-RU" sz="1200" dirty="0">
              <a:solidFill>
                <a:schemeClr val="tx1"/>
              </a:solidFill>
              <a:latin typeface="Times New Roman" pitchFamily="18" charset="0"/>
              <a:cs typeface="Times New Roman" pitchFamily="18" charset="0"/>
            </a:rPr>
            <a:t>:</a:t>
          </a:r>
          <a:endParaRPr lang="ru-RU" sz="1200" dirty="0"/>
        </a:p>
      </dgm:t>
    </dgm:pt>
    <dgm:pt modelId="{1FAE2C13-AF79-49A2-ABAB-DCCA95ED06D4}" type="parTrans" cxnId="{84B6AB52-39D4-4562-983A-1CFECD20D410}">
      <dgm:prSet/>
      <dgm:spPr/>
      <dgm:t>
        <a:bodyPr/>
        <a:lstStyle/>
        <a:p>
          <a:endParaRPr lang="ru-RU"/>
        </a:p>
      </dgm:t>
    </dgm:pt>
    <dgm:pt modelId="{D1B23E5A-DEE9-41E6-AE31-0F02711F2172}" type="sibTrans" cxnId="{84B6AB52-39D4-4562-983A-1CFECD20D410}">
      <dgm:prSet/>
      <dgm:spPr/>
      <dgm:t>
        <a:bodyPr/>
        <a:lstStyle/>
        <a:p>
          <a:endParaRPr lang="ru-RU"/>
        </a:p>
      </dgm:t>
    </dgm:pt>
    <dgm:pt modelId="{702F987B-E352-4B70-BEB7-B42A05CFDE36}">
      <dgm:prSet phldrT="[Текст]" custT="1"/>
      <dgm:spPr/>
      <dgm:t>
        <a:bodyPr/>
        <a:lstStyle/>
        <a:p>
          <a:r>
            <a:rPr lang="kk-KZ" sz="1100" b="1" dirty="0">
              <a:solidFill>
                <a:srgbClr val="FF0000"/>
              </a:solidFill>
              <a:latin typeface="Times New Roman" pitchFamily="18" charset="0"/>
              <a:cs typeface="Times New Roman" pitchFamily="18" charset="0"/>
            </a:rPr>
            <a:t>Procariotae - нағыз бактериялар,  рикетсиялар,  хламидиялар,  	микоплазмалар,  спирохеттер,  актиномицеттер жатады.Eucariotae - қарапайымдар мен саңырауқұлақтар жатады. </a:t>
          </a:r>
          <a:r>
            <a:rPr lang="en-US" sz="1100" b="1" dirty="0" err="1">
              <a:solidFill>
                <a:srgbClr val="FF0000"/>
              </a:solidFill>
              <a:latin typeface="Times New Roman" pitchFamily="18" charset="0"/>
              <a:cs typeface="Times New Roman" pitchFamily="18" charset="0"/>
            </a:rPr>
            <a:t>Vira</a:t>
          </a:r>
          <a:r>
            <a:rPr lang="en-US" sz="1100" b="1" dirty="0">
              <a:solidFill>
                <a:srgbClr val="FF0000"/>
              </a:solidFill>
              <a:latin typeface="Times New Roman" pitchFamily="18" charset="0"/>
              <a:cs typeface="Times New Roman" pitchFamily="18" charset="0"/>
            </a:rPr>
            <a:t>-</a:t>
          </a:r>
          <a:r>
            <a:rPr lang="kk-KZ" sz="1100" b="1" dirty="0">
              <a:solidFill>
                <a:srgbClr val="FF0000"/>
              </a:solidFill>
              <a:latin typeface="Times New Roman" pitchFamily="18" charset="0"/>
              <a:cs typeface="Times New Roman" pitchFamily="18" charset="0"/>
            </a:rPr>
            <a:t>оларға вирустар жатады.</a:t>
          </a:r>
          <a:r>
            <a:rPr lang="ru-RU" sz="1100" b="1" dirty="0">
              <a:solidFill>
                <a:srgbClr val="FF0000"/>
              </a:solidFill>
              <a:latin typeface="Times New Roman" pitchFamily="18" charset="0"/>
              <a:cs typeface="Times New Roman" pitchFamily="18" charset="0"/>
            </a:rPr>
            <a:t> </a:t>
          </a:r>
          <a:endParaRPr lang="ru-RU" sz="1100" dirty="0"/>
        </a:p>
      </dgm:t>
    </dgm:pt>
    <dgm:pt modelId="{28FB7F0A-FCA0-48A8-973C-CEC241658F28}" type="parTrans" cxnId="{8F84682F-99D9-4063-9C00-289BCCC85008}">
      <dgm:prSet/>
      <dgm:spPr/>
      <dgm:t>
        <a:bodyPr/>
        <a:lstStyle/>
        <a:p>
          <a:endParaRPr lang="ru-RU"/>
        </a:p>
      </dgm:t>
    </dgm:pt>
    <dgm:pt modelId="{190D9D94-E74C-4C37-8223-DD594239C3B2}" type="sibTrans" cxnId="{8F84682F-99D9-4063-9C00-289BCCC85008}">
      <dgm:prSet/>
      <dgm:spPr/>
      <dgm:t>
        <a:bodyPr/>
        <a:lstStyle/>
        <a:p>
          <a:endParaRPr lang="ru-RU"/>
        </a:p>
      </dgm:t>
    </dgm:pt>
    <dgm:pt modelId="{9B598182-D1B6-489E-9154-65F0C165E83D}">
      <dgm:prSet phldrT="[Текст]" custT="1"/>
      <dgm:spPr/>
      <dgm:t>
        <a:bodyPr/>
        <a:lstStyle/>
        <a:p>
          <a:r>
            <a:rPr lang="kk-KZ" sz="1000" dirty="0">
              <a:solidFill>
                <a:schemeClr val="tx1"/>
              </a:solidFill>
              <a:latin typeface="Times New Roman" pitchFamily="18" charset="0"/>
              <a:cs typeface="Times New Roman" pitchFamily="18" charset="0"/>
            </a:rPr>
            <a:t>Микроорганизмдермен жүмыс істеуді оңтайландыру үшін,  оларды </a:t>
          </a:r>
          <a:r>
            <a:rPr lang="kk-KZ" sz="1000" i="1" dirty="0">
              <a:solidFill>
                <a:schemeClr val="tx1"/>
              </a:solidFill>
              <a:latin typeface="Times New Roman" pitchFamily="18" charset="0"/>
              <a:cs typeface="Times New Roman" pitchFamily="18" charset="0"/>
            </a:rPr>
            <a:t>классификациялау</a:t>
          </a:r>
          <a:r>
            <a:rPr lang="kk-KZ" sz="1000" dirty="0">
              <a:solidFill>
                <a:schemeClr val="tx1"/>
              </a:solidFill>
              <a:latin typeface="Times New Roman" pitchFamily="18" charset="0"/>
              <a:cs typeface="Times New Roman" pitchFamily="18" charset="0"/>
            </a:rPr>
            <a:t> қажеттілігі туындады. </a:t>
          </a:r>
          <a:r>
            <a:rPr lang="kk-KZ" sz="1000" b="1" dirty="0">
              <a:solidFill>
                <a:schemeClr val="tx1"/>
              </a:solidFill>
              <a:latin typeface="Times New Roman" pitchFamily="18" charset="0"/>
              <a:cs typeface="Times New Roman" pitchFamily="18" charset="0"/>
            </a:rPr>
            <a:t>Классификация деген белгілі бір биологиялық объектіні,  өзіне тән қасиеттеріне байланысты,  белгілі бір топқа (таксон) жатқызу. </a:t>
          </a:r>
          <a:r>
            <a:rPr lang="kk-KZ" sz="1000" dirty="0">
              <a:solidFill>
                <a:schemeClr val="tx1"/>
              </a:solidFill>
              <a:latin typeface="Times New Roman" pitchFamily="18" charset="0"/>
              <a:cs typeface="Times New Roman" pitchFamily="18" charset="0"/>
            </a:rPr>
            <a:t>Өздеріне тән қасиеттеріне байланысты жекелеген </a:t>
          </a:r>
          <a:r>
            <a:rPr lang="kk-KZ" sz="1000" b="1" dirty="0">
              <a:solidFill>
                <a:schemeClr val="tx1"/>
              </a:solidFill>
              <a:latin typeface="Times New Roman" pitchFamily="18" charset="0"/>
              <a:cs typeface="Times New Roman" pitchFamily="18" charset="0"/>
            </a:rPr>
            <a:t>топтар (таксондар</a:t>
          </a:r>
          <a:r>
            <a:rPr lang="kk-KZ" sz="1000" dirty="0">
              <a:solidFill>
                <a:schemeClr val="tx1"/>
              </a:solidFill>
              <a:latin typeface="Times New Roman" pitchFamily="18" charset="0"/>
              <a:cs typeface="Times New Roman" pitchFamily="18" charset="0"/>
            </a:rPr>
            <a:t>) бойынша тірі организмдердің қоршаған ортада таралуын зерттейтін және оларға атау беретін ғылым </a:t>
          </a:r>
          <a:r>
            <a:rPr lang="kk-KZ" sz="1000" i="1" dirty="0">
              <a:solidFill>
                <a:schemeClr val="tx1"/>
              </a:solidFill>
              <a:latin typeface="Times New Roman" pitchFamily="18" charset="0"/>
              <a:cs typeface="Times New Roman" pitchFamily="18" charset="0"/>
            </a:rPr>
            <a:t>систематика</a:t>
          </a:r>
          <a:r>
            <a:rPr lang="kk-KZ" sz="1000" dirty="0">
              <a:solidFill>
                <a:schemeClr val="tx1"/>
              </a:solidFill>
              <a:latin typeface="Times New Roman" pitchFamily="18" charset="0"/>
              <a:cs typeface="Times New Roman" pitchFamily="18" charset="0"/>
            </a:rPr>
            <a:t> деп аталады. Биологияның ерте даму кезеңдерінің өзінде-ақ ғалымдар екі патшалықты бөліп көрсеткен: өсімдіктер және жануарлар. </a:t>
          </a:r>
          <a:endParaRPr lang="ru-RU" sz="1000" dirty="0"/>
        </a:p>
      </dgm:t>
    </dgm:pt>
    <dgm:pt modelId="{0F93B911-F9D5-43AC-8C60-6CBB12DFDBBC}" type="parTrans" cxnId="{9E067720-AC79-4D74-A7C8-52150C3EFB64}">
      <dgm:prSet/>
      <dgm:spPr/>
      <dgm:t>
        <a:bodyPr/>
        <a:lstStyle/>
        <a:p>
          <a:endParaRPr lang="ru-RU"/>
        </a:p>
      </dgm:t>
    </dgm:pt>
    <dgm:pt modelId="{5E2C25E5-63D5-49C0-8160-4A82EA84458B}" type="sibTrans" cxnId="{9E067720-AC79-4D74-A7C8-52150C3EFB64}">
      <dgm:prSet/>
      <dgm:spPr/>
      <dgm:t>
        <a:bodyPr/>
        <a:lstStyle/>
        <a:p>
          <a:endParaRPr lang="ru-RU"/>
        </a:p>
      </dgm:t>
    </dgm:pt>
    <dgm:pt modelId="{C409C604-AE3F-4D64-AD16-14C4C484EF7E}" type="pres">
      <dgm:prSet presAssocID="{2409366A-AEB1-4553-855E-4A96501BC7D4}" presName="compositeShape" presStyleCnt="0">
        <dgm:presLayoutVars>
          <dgm:chMax val="7"/>
          <dgm:dir/>
          <dgm:resizeHandles val="exact"/>
        </dgm:presLayoutVars>
      </dgm:prSet>
      <dgm:spPr/>
    </dgm:pt>
    <dgm:pt modelId="{FCCD8474-044B-4953-A55B-5230666D4E4C}" type="pres">
      <dgm:prSet presAssocID="{2409366A-AEB1-4553-855E-4A96501BC7D4}" presName="wedge1" presStyleLbl="node1" presStyleIdx="0" presStyleCnt="3" custScaleX="143548"/>
      <dgm:spPr/>
    </dgm:pt>
    <dgm:pt modelId="{2D0DF016-55C7-4D67-B2C1-F17F805B57E9}" type="pres">
      <dgm:prSet presAssocID="{2409366A-AEB1-4553-855E-4A96501BC7D4}" presName="dummy1a" presStyleCnt="0"/>
      <dgm:spPr/>
    </dgm:pt>
    <dgm:pt modelId="{357825D7-71DF-4D5E-91EA-2C6D1431AC07}" type="pres">
      <dgm:prSet presAssocID="{2409366A-AEB1-4553-855E-4A96501BC7D4}" presName="dummy1b" presStyleCnt="0"/>
      <dgm:spPr/>
    </dgm:pt>
    <dgm:pt modelId="{2DCF0BD1-282B-4CDA-B262-4D4F05E41B06}" type="pres">
      <dgm:prSet presAssocID="{2409366A-AEB1-4553-855E-4A96501BC7D4}" presName="wedge1Tx" presStyleLbl="node1" presStyleIdx="0" presStyleCnt="3">
        <dgm:presLayoutVars>
          <dgm:chMax val="0"/>
          <dgm:chPref val="0"/>
          <dgm:bulletEnabled val="1"/>
        </dgm:presLayoutVars>
      </dgm:prSet>
      <dgm:spPr/>
    </dgm:pt>
    <dgm:pt modelId="{E5952C64-1700-43B8-AC95-38DF27FAF5A0}" type="pres">
      <dgm:prSet presAssocID="{2409366A-AEB1-4553-855E-4A96501BC7D4}" presName="wedge2" presStyleLbl="node1" presStyleIdx="1" presStyleCnt="3" custScaleX="119964" custScaleY="109524"/>
      <dgm:spPr/>
    </dgm:pt>
    <dgm:pt modelId="{97C1FF60-9A8E-48CE-881F-1F4273E51F8A}" type="pres">
      <dgm:prSet presAssocID="{2409366A-AEB1-4553-855E-4A96501BC7D4}" presName="dummy2a" presStyleCnt="0"/>
      <dgm:spPr/>
    </dgm:pt>
    <dgm:pt modelId="{590990BA-D27D-4AC1-90F6-315B45A65EDC}" type="pres">
      <dgm:prSet presAssocID="{2409366A-AEB1-4553-855E-4A96501BC7D4}" presName="dummy2b" presStyleCnt="0"/>
      <dgm:spPr/>
    </dgm:pt>
    <dgm:pt modelId="{217B7DEB-5334-42A1-BFDC-CEE4982B0DD9}" type="pres">
      <dgm:prSet presAssocID="{2409366A-AEB1-4553-855E-4A96501BC7D4}" presName="wedge2Tx" presStyleLbl="node1" presStyleIdx="1" presStyleCnt="3">
        <dgm:presLayoutVars>
          <dgm:chMax val="0"/>
          <dgm:chPref val="0"/>
          <dgm:bulletEnabled val="1"/>
        </dgm:presLayoutVars>
      </dgm:prSet>
      <dgm:spPr/>
    </dgm:pt>
    <dgm:pt modelId="{FA752374-2B82-4A62-B424-A3F3A85AA7D2}" type="pres">
      <dgm:prSet presAssocID="{2409366A-AEB1-4553-855E-4A96501BC7D4}" presName="wedge3" presStyleLbl="node1" presStyleIdx="2" presStyleCnt="3" custScaleX="147667"/>
      <dgm:spPr/>
    </dgm:pt>
    <dgm:pt modelId="{8D66BF0A-2B5F-473E-9A9A-F954ABE0182C}" type="pres">
      <dgm:prSet presAssocID="{2409366A-AEB1-4553-855E-4A96501BC7D4}" presName="dummy3a" presStyleCnt="0"/>
      <dgm:spPr/>
    </dgm:pt>
    <dgm:pt modelId="{99285C3D-BF89-4CE7-8814-FD8EDB474E4C}" type="pres">
      <dgm:prSet presAssocID="{2409366A-AEB1-4553-855E-4A96501BC7D4}" presName="dummy3b" presStyleCnt="0"/>
      <dgm:spPr/>
    </dgm:pt>
    <dgm:pt modelId="{AD3D4373-2C85-4C64-8220-B8F41B2CD451}" type="pres">
      <dgm:prSet presAssocID="{2409366A-AEB1-4553-855E-4A96501BC7D4}" presName="wedge3Tx" presStyleLbl="node1" presStyleIdx="2" presStyleCnt="3">
        <dgm:presLayoutVars>
          <dgm:chMax val="0"/>
          <dgm:chPref val="0"/>
          <dgm:bulletEnabled val="1"/>
        </dgm:presLayoutVars>
      </dgm:prSet>
      <dgm:spPr/>
    </dgm:pt>
    <dgm:pt modelId="{C26114C2-CE4A-4CC2-A2D4-ADB618D38009}" type="pres">
      <dgm:prSet presAssocID="{D1B23E5A-DEE9-41E6-AE31-0F02711F2172}" presName="arrowWedge1" presStyleLbl="fgSibTrans2D1" presStyleIdx="0" presStyleCnt="3" custScaleX="148380"/>
      <dgm:spPr/>
    </dgm:pt>
    <dgm:pt modelId="{479AA95E-A1E4-45AD-9201-E44D2B76009A}" type="pres">
      <dgm:prSet presAssocID="{190D9D94-E74C-4C37-8223-DD594239C3B2}" presName="arrowWedge2" presStyleLbl="fgSibTrans2D1" presStyleIdx="1" presStyleCnt="3" custScaleX="135848" custScaleY="111304"/>
      <dgm:spPr/>
    </dgm:pt>
    <dgm:pt modelId="{C90619CF-8D15-4DC0-951F-693A41CAACBB}" type="pres">
      <dgm:prSet presAssocID="{5E2C25E5-63D5-49C0-8160-4A82EA84458B}" presName="arrowWedge3" presStyleLbl="fgSibTrans2D1" presStyleIdx="2" presStyleCnt="3" custScaleX="150621"/>
      <dgm:spPr/>
    </dgm:pt>
  </dgm:ptLst>
  <dgm:cxnLst>
    <dgm:cxn modelId="{AAAAFC19-CBD3-4CC5-8A57-82EB295A0F22}" type="presOf" srcId="{9B598182-D1B6-489E-9154-65F0C165E83D}" destId="{FA752374-2B82-4A62-B424-A3F3A85AA7D2}" srcOrd="0" destOrd="0" presId="urn:microsoft.com/office/officeart/2005/8/layout/cycle8"/>
    <dgm:cxn modelId="{9E067720-AC79-4D74-A7C8-52150C3EFB64}" srcId="{2409366A-AEB1-4553-855E-4A96501BC7D4}" destId="{9B598182-D1B6-489E-9154-65F0C165E83D}" srcOrd="2" destOrd="0" parTransId="{0F93B911-F9D5-43AC-8C60-6CBB12DFDBBC}" sibTransId="{5E2C25E5-63D5-49C0-8160-4A82EA84458B}"/>
    <dgm:cxn modelId="{55A56322-A7FA-48B1-AB09-83B70BF2D926}" type="presOf" srcId="{D5362B24-1C2C-490A-A33F-2E0BE7315072}" destId="{2DCF0BD1-282B-4CDA-B262-4D4F05E41B06}" srcOrd="1" destOrd="0" presId="urn:microsoft.com/office/officeart/2005/8/layout/cycle8"/>
    <dgm:cxn modelId="{8F84682F-99D9-4063-9C00-289BCCC85008}" srcId="{2409366A-AEB1-4553-855E-4A96501BC7D4}" destId="{702F987B-E352-4B70-BEB7-B42A05CFDE36}" srcOrd="1" destOrd="0" parTransId="{28FB7F0A-FCA0-48A8-973C-CEC241658F28}" sibTransId="{190D9D94-E74C-4C37-8223-DD594239C3B2}"/>
    <dgm:cxn modelId="{B6306966-ED5F-47EB-8B2B-FF0BE976F9F7}" type="presOf" srcId="{D5362B24-1C2C-490A-A33F-2E0BE7315072}" destId="{FCCD8474-044B-4953-A55B-5230666D4E4C}" srcOrd="0" destOrd="0" presId="urn:microsoft.com/office/officeart/2005/8/layout/cycle8"/>
    <dgm:cxn modelId="{84B6AB52-39D4-4562-983A-1CFECD20D410}" srcId="{2409366A-AEB1-4553-855E-4A96501BC7D4}" destId="{D5362B24-1C2C-490A-A33F-2E0BE7315072}" srcOrd="0" destOrd="0" parTransId="{1FAE2C13-AF79-49A2-ABAB-DCCA95ED06D4}" sibTransId="{D1B23E5A-DEE9-41E6-AE31-0F02711F2172}"/>
    <dgm:cxn modelId="{FA87387C-DD38-4C71-B0F7-BC73C52CD847}" type="presOf" srcId="{702F987B-E352-4B70-BEB7-B42A05CFDE36}" destId="{217B7DEB-5334-42A1-BFDC-CEE4982B0DD9}" srcOrd="1" destOrd="0" presId="urn:microsoft.com/office/officeart/2005/8/layout/cycle8"/>
    <dgm:cxn modelId="{831AC983-0E69-4354-82D5-452A40E44081}" type="presOf" srcId="{2409366A-AEB1-4553-855E-4A96501BC7D4}" destId="{C409C604-AE3F-4D64-AD16-14C4C484EF7E}" srcOrd="0" destOrd="0" presId="urn:microsoft.com/office/officeart/2005/8/layout/cycle8"/>
    <dgm:cxn modelId="{1DFB3FB1-CFEF-48F2-A097-23A5669F7B78}" type="presOf" srcId="{9B598182-D1B6-489E-9154-65F0C165E83D}" destId="{AD3D4373-2C85-4C64-8220-B8F41B2CD451}" srcOrd="1" destOrd="0" presId="urn:microsoft.com/office/officeart/2005/8/layout/cycle8"/>
    <dgm:cxn modelId="{51C214E8-BE7E-4246-A9BC-E63E7829FCF5}" type="presOf" srcId="{702F987B-E352-4B70-BEB7-B42A05CFDE36}" destId="{E5952C64-1700-43B8-AC95-38DF27FAF5A0}" srcOrd="0" destOrd="0" presId="urn:microsoft.com/office/officeart/2005/8/layout/cycle8"/>
    <dgm:cxn modelId="{1FAF845F-3DB4-42D7-888B-1456BDDA0389}" type="presParOf" srcId="{C409C604-AE3F-4D64-AD16-14C4C484EF7E}" destId="{FCCD8474-044B-4953-A55B-5230666D4E4C}" srcOrd="0" destOrd="0" presId="urn:microsoft.com/office/officeart/2005/8/layout/cycle8"/>
    <dgm:cxn modelId="{E0742AE3-0865-4A25-A455-08259C6E3199}" type="presParOf" srcId="{C409C604-AE3F-4D64-AD16-14C4C484EF7E}" destId="{2D0DF016-55C7-4D67-B2C1-F17F805B57E9}" srcOrd="1" destOrd="0" presId="urn:microsoft.com/office/officeart/2005/8/layout/cycle8"/>
    <dgm:cxn modelId="{DC5E5B72-BA4B-48FF-8137-E3B4950D6D91}" type="presParOf" srcId="{C409C604-AE3F-4D64-AD16-14C4C484EF7E}" destId="{357825D7-71DF-4D5E-91EA-2C6D1431AC07}" srcOrd="2" destOrd="0" presId="urn:microsoft.com/office/officeart/2005/8/layout/cycle8"/>
    <dgm:cxn modelId="{911BE1E2-D065-4FCD-AB8A-D3424E2BC67E}" type="presParOf" srcId="{C409C604-AE3F-4D64-AD16-14C4C484EF7E}" destId="{2DCF0BD1-282B-4CDA-B262-4D4F05E41B06}" srcOrd="3" destOrd="0" presId="urn:microsoft.com/office/officeart/2005/8/layout/cycle8"/>
    <dgm:cxn modelId="{6C8058AD-82AE-4D78-9A0B-BA2BA921736C}" type="presParOf" srcId="{C409C604-AE3F-4D64-AD16-14C4C484EF7E}" destId="{E5952C64-1700-43B8-AC95-38DF27FAF5A0}" srcOrd="4" destOrd="0" presId="urn:microsoft.com/office/officeart/2005/8/layout/cycle8"/>
    <dgm:cxn modelId="{BFFEC2AA-3A44-4AAC-BDC7-09762B7FA617}" type="presParOf" srcId="{C409C604-AE3F-4D64-AD16-14C4C484EF7E}" destId="{97C1FF60-9A8E-48CE-881F-1F4273E51F8A}" srcOrd="5" destOrd="0" presId="urn:microsoft.com/office/officeart/2005/8/layout/cycle8"/>
    <dgm:cxn modelId="{C70D441F-8919-45EB-BF4E-46811EE01638}" type="presParOf" srcId="{C409C604-AE3F-4D64-AD16-14C4C484EF7E}" destId="{590990BA-D27D-4AC1-90F6-315B45A65EDC}" srcOrd="6" destOrd="0" presId="urn:microsoft.com/office/officeart/2005/8/layout/cycle8"/>
    <dgm:cxn modelId="{12F6E5EA-DC37-4345-9082-9485EE34635E}" type="presParOf" srcId="{C409C604-AE3F-4D64-AD16-14C4C484EF7E}" destId="{217B7DEB-5334-42A1-BFDC-CEE4982B0DD9}" srcOrd="7" destOrd="0" presId="urn:microsoft.com/office/officeart/2005/8/layout/cycle8"/>
    <dgm:cxn modelId="{41AE3494-F860-45ED-870B-E6A030BB4E1D}" type="presParOf" srcId="{C409C604-AE3F-4D64-AD16-14C4C484EF7E}" destId="{FA752374-2B82-4A62-B424-A3F3A85AA7D2}" srcOrd="8" destOrd="0" presId="urn:microsoft.com/office/officeart/2005/8/layout/cycle8"/>
    <dgm:cxn modelId="{6337992A-71F7-4FE7-920D-219D43E906C4}" type="presParOf" srcId="{C409C604-AE3F-4D64-AD16-14C4C484EF7E}" destId="{8D66BF0A-2B5F-473E-9A9A-F954ABE0182C}" srcOrd="9" destOrd="0" presId="urn:microsoft.com/office/officeart/2005/8/layout/cycle8"/>
    <dgm:cxn modelId="{0DB6124D-3256-4667-8741-9635E0503682}" type="presParOf" srcId="{C409C604-AE3F-4D64-AD16-14C4C484EF7E}" destId="{99285C3D-BF89-4CE7-8814-FD8EDB474E4C}" srcOrd="10" destOrd="0" presId="urn:microsoft.com/office/officeart/2005/8/layout/cycle8"/>
    <dgm:cxn modelId="{5E0F2ABB-1275-48F3-B565-52AF4CA075F0}" type="presParOf" srcId="{C409C604-AE3F-4D64-AD16-14C4C484EF7E}" destId="{AD3D4373-2C85-4C64-8220-B8F41B2CD451}" srcOrd="11" destOrd="0" presId="urn:microsoft.com/office/officeart/2005/8/layout/cycle8"/>
    <dgm:cxn modelId="{91E5EBCC-4113-4191-B900-1AD20AC14229}" type="presParOf" srcId="{C409C604-AE3F-4D64-AD16-14C4C484EF7E}" destId="{C26114C2-CE4A-4CC2-A2D4-ADB618D38009}" srcOrd="12" destOrd="0" presId="urn:microsoft.com/office/officeart/2005/8/layout/cycle8"/>
    <dgm:cxn modelId="{ABE5CA80-6573-4421-AE81-A23A3D1151D9}" type="presParOf" srcId="{C409C604-AE3F-4D64-AD16-14C4C484EF7E}" destId="{479AA95E-A1E4-45AD-9201-E44D2B76009A}" srcOrd="13" destOrd="0" presId="urn:microsoft.com/office/officeart/2005/8/layout/cycle8"/>
    <dgm:cxn modelId="{5E21C188-EEBC-46BA-A96C-F7869FBF17DE}" type="presParOf" srcId="{C409C604-AE3F-4D64-AD16-14C4C484EF7E}" destId="{C90619CF-8D15-4DC0-951F-693A41CAACBB}"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F63CCC9-7699-477E-ABF4-1E6222375BF8}" type="doc">
      <dgm:prSet loTypeId="urn:microsoft.com/office/officeart/2005/8/layout/target3" loCatId="list" qsTypeId="urn:microsoft.com/office/officeart/2005/8/quickstyle/simple1" qsCatId="simple" csTypeId="urn:microsoft.com/office/officeart/2005/8/colors/accent0_3" csCatId="mainScheme" phldr="1"/>
      <dgm:spPr/>
      <dgm:t>
        <a:bodyPr/>
        <a:lstStyle/>
        <a:p>
          <a:endParaRPr lang="ru-RU"/>
        </a:p>
      </dgm:t>
    </dgm:pt>
    <dgm:pt modelId="{4CC60C31-8A93-4367-8610-94D72F2B60FA}">
      <dgm:prSet phldrT="[Текст]" custT="1"/>
      <dgm:spPr/>
      <dgm:t>
        <a:bodyPr/>
        <a:lstStyle/>
        <a:p>
          <a:pPr algn="ctr"/>
          <a:r>
            <a:rPr lang="kk-KZ" sz="1600" b="1" i="1">
              <a:effectLst>
                <a:outerShdw blurRad="38100" dist="38100" dir="2700000" algn="tl">
                  <a:srgbClr val="000000">
                    <a:alpha val="43137"/>
                  </a:srgbClr>
                </a:outerShdw>
              </a:effectLst>
              <a:latin typeface="Times New Roman" pitchFamily="18" charset="0"/>
              <a:cs typeface="Times New Roman" pitchFamily="18" charset="0"/>
            </a:rPr>
            <a:t>Морфологиялық</a:t>
          </a:r>
          <a:r>
            <a:rPr lang="kk-KZ" sz="1600" b="1">
              <a:effectLst>
                <a:outerShdw blurRad="38100" dist="38100" dir="2700000" algn="tl">
                  <a:srgbClr val="000000">
                    <a:alpha val="43137"/>
                  </a:srgbClr>
                </a:outerShdw>
              </a:effectLst>
              <a:latin typeface="Times New Roman" pitchFamily="18" charset="0"/>
              <a:cs typeface="Times New Roman" pitchFamily="18" charset="0"/>
            </a:rPr>
            <a:t> </a:t>
          </a:r>
          <a:r>
            <a:rPr lang="kk-KZ" sz="1600" b="1">
              <a:latin typeface="Times New Roman" pitchFamily="18" charset="0"/>
              <a:cs typeface="Times New Roman" pitchFamily="18" charset="0"/>
            </a:rPr>
            <a:t>(клетканың пішіні,  көлемі,  сыртқы түрі,  өзара орналасуы) клеткалық құрылымы,  спора түзу қабілеті,  көбею түрі;</a:t>
          </a:r>
          <a:r>
            <a:rPr lang="kk-KZ" sz="1600" b="1" i="1">
              <a:effectLst>
                <a:outerShdw blurRad="38100" dist="38100" dir="2700000" algn="tl">
                  <a:srgbClr val="000000">
                    <a:alpha val="43137"/>
                  </a:srgbClr>
                </a:outerShdw>
              </a:effectLst>
              <a:latin typeface="Times New Roman" pitchFamily="18" charset="0"/>
              <a:cs typeface="Times New Roman" pitchFamily="18" charset="0"/>
            </a:rPr>
            <a:t>Морфологиялық</a:t>
          </a:r>
          <a:r>
            <a:rPr lang="kk-KZ" sz="1600" b="1">
              <a:effectLst>
                <a:outerShdw blurRad="38100" dist="38100" dir="2700000" algn="tl">
                  <a:srgbClr val="000000">
                    <a:alpha val="43137"/>
                  </a:srgbClr>
                </a:outerShdw>
              </a:effectLst>
              <a:latin typeface="Times New Roman" pitchFamily="18" charset="0"/>
              <a:cs typeface="Times New Roman" pitchFamily="18" charset="0"/>
            </a:rPr>
            <a:t> </a:t>
          </a:r>
          <a:r>
            <a:rPr lang="kk-KZ" sz="1600" b="1">
              <a:latin typeface="Times New Roman" pitchFamily="18" charset="0"/>
              <a:cs typeface="Times New Roman" pitchFamily="18" charset="0"/>
            </a:rPr>
            <a:t>(клетканың пішіні,  көлемі,  сыртқы түрі,  өзара орналасуы) клеткалық құрылымы,  спора түзу қабілеті,  көбею түрі;</a:t>
          </a:r>
          <a:endParaRPr lang="ru-RU" sz="1600" b="1" dirty="0"/>
        </a:p>
      </dgm:t>
    </dgm:pt>
    <dgm:pt modelId="{0A625F3A-4D96-460C-957C-B8C272EF23E5}" type="parTrans" cxnId="{59A0ED3C-FC2D-40E7-98B2-04142CDD3924}">
      <dgm:prSet/>
      <dgm:spPr/>
      <dgm:t>
        <a:bodyPr/>
        <a:lstStyle/>
        <a:p>
          <a:endParaRPr lang="ru-RU"/>
        </a:p>
      </dgm:t>
    </dgm:pt>
    <dgm:pt modelId="{6E916481-C525-4EF3-AD6E-8109C93BB05F}" type="sibTrans" cxnId="{59A0ED3C-FC2D-40E7-98B2-04142CDD3924}">
      <dgm:prSet/>
      <dgm:spPr/>
      <dgm:t>
        <a:bodyPr/>
        <a:lstStyle/>
        <a:p>
          <a:endParaRPr lang="ru-RU"/>
        </a:p>
      </dgm:t>
    </dgm:pt>
    <dgm:pt modelId="{6C6EC9C3-858E-4257-ADFE-866587890FAE}">
      <dgm:prSet phldrT="[Текст]" custT="1"/>
      <dgm:spPr/>
      <dgm:t>
        <a:bodyPr/>
        <a:lstStyle/>
        <a:p>
          <a:pPr algn="ctr"/>
          <a:r>
            <a:rPr lang="kk-KZ" sz="1600" b="1" i="1">
              <a:effectLst>
                <a:outerShdw blurRad="38100" dist="38100" dir="2700000" algn="tl">
                  <a:srgbClr val="000000">
                    <a:alpha val="43137"/>
                  </a:srgbClr>
                </a:outerShdw>
              </a:effectLst>
              <a:latin typeface="Times New Roman" pitchFamily="18" charset="0"/>
              <a:cs typeface="Times New Roman" pitchFamily="18" charset="0"/>
            </a:rPr>
            <a:t>Физиологиялық</a:t>
          </a:r>
          <a:r>
            <a:rPr lang="kk-KZ" sz="1600" b="1">
              <a:effectLst>
                <a:outerShdw blurRad="38100" dist="38100" dir="2700000" algn="tl">
                  <a:srgbClr val="000000">
                    <a:alpha val="43137"/>
                  </a:srgbClr>
                </a:outerShdw>
              </a:effectLst>
              <a:latin typeface="Times New Roman" pitchFamily="18" charset="0"/>
              <a:cs typeface="Times New Roman" pitchFamily="18" charset="0"/>
            </a:rPr>
            <a:t> </a:t>
          </a:r>
          <a:r>
            <a:rPr lang="kk-KZ" sz="1600" b="1">
              <a:latin typeface="Times New Roman" pitchFamily="18" charset="0"/>
              <a:cs typeface="Times New Roman" pitchFamily="18" charset="0"/>
            </a:rPr>
            <a:t>(қоректену типі,  энергия алу түрі,  оттегінің әсері,  патогендігі,  температураның әсері және т.б);</a:t>
          </a:r>
          <a:endParaRPr lang="ru-RU" sz="1600" b="1" dirty="0"/>
        </a:p>
      </dgm:t>
    </dgm:pt>
    <dgm:pt modelId="{E3A2C853-2573-4E77-BBB2-101193825D57}" type="parTrans" cxnId="{18569724-4BC4-4DF4-85B2-15CB1FB16BAA}">
      <dgm:prSet/>
      <dgm:spPr/>
      <dgm:t>
        <a:bodyPr/>
        <a:lstStyle/>
        <a:p>
          <a:endParaRPr lang="ru-RU"/>
        </a:p>
      </dgm:t>
    </dgm:pt>
    <dgm:pt modelId="{5D6C80D3-9C39-4012-9AAE-48FDD0B302AE}" type="sibTrans" cxnId="{18569724-4BC4-4DF4-85B2-15CB1FB16BAA}">
      <dgm:prSet/>
      <dgm:spPr/>
      <dgm:t>
        <a:bodyPr/>
        <a:lstStyle/>
        <a:p>
          <a:endParaRPr lang="ru-RU"/>
        </a:p>
      </dgm:t>
    </dgm:pt>
    <dgm:pt modelId="{3228E9CB-BBAC-441C-A559-0AB310AB1C4F}">
      <dgm:prSet phldrT="[Текст]" custT="1"/>
      <dgm:spPr/>
      <dgm:t>
        <a:bodyPr/>
        <a:lstStyle/>
        <a:p>
          <a:pPr algn="ctr"/>
          <a:r>
            <a:rPr lang="kk-KZ" sz="1600" b="1" i="1">
              <a:effectLst>
                <a:outerShdw blurRad="38100" dist="38100" dir="2700000" algn="tl">
                  <a:srgbClr val="000000">
                    <a:alpha val="43137"/>
                  </a:srgbClr>
                </a:outerShdw>
              </a:effectLst>
              <a:latin typeface="Times New Roman" pitchFamily="18" charset="0"/>
              <a:cs typeface="Times New Roman" pitchFamily="18" charset="0"/>
            </a:rPr>
            <a:t>Культуралдық </a:t>
          </a:r>
          <a:r>
            <a:rPr lang="kk-KZ" sz="1600" b="1">
              <a:latin typeface="Times New Roman" pitchFamily="18" charset="0"/>
              <a:cs typeface="Times New Roman" pitchFamily="18" charset="0"/>
            </a:rPr>
            <a:t>(қоректік ортада өсу сипаты,  түзетін коллонияларының пішіні мен көлемі,  түсі,  мөлдірлігі,  шеттері және беткі бөлігі);</a:t>
          </a:r>
          <a:endParaRPr lang="ru-RU" sz="1600" b="1" dirty="0"/>
        </a:p>
      </dgm:t>
    </dgm:pt>
    <dgm:pt modelId="{EC57CFBB-897E-4AF8-ADDE-4381D63170E6}" type="parTrans" cxnId="{29BA7E09-6119-4DED-8419-67EE5FD65B19}">
      <dgm:prSet/>
      <dgm:spPr/>
      <dgm:t>
        <a:bodyPr/>
        <a:lstStyle/>
        <a:p>
          <a:endParaRPr lang="ru-RU"/>
        </a:p>
      </dgm:t>
    </dgm:pt>
    <dgm:pt modelId="{6342321C-4016-41DA-87B7-E803ACE84AF1}" type="sibTrans" cxnId="{29BA7E09-6119-4DED-8419-67EE5FD65B19}">
      <dgm:prSet/>
      <dgm:spPr/>
      <dgm:t>
        <a:bodyPr/>
        <a:lstStyle/>
        <a:p>
          <a:endParaRPr lang="ru-RU"/>
        </a:p>
      </dgm:t>
    </dgm:pt>
    <dgm:pt modelId="{5D5192BA-FA6A-4375-AE83-5909C49FFDD7}">
      <dgm:prSet phldrT="[Текст]" custT="1"/>
      <dgm:spPr/>
      <dgm:t>
        <a:bodyPr/>
        <a:lstStyle/>
        <a:p>
          <a:pPr algn="ctr"/>
          <a:r>
            <a:rPr lang="kk-KZ" sz="1600" b="1" i="1">
              <a:effectLst>
                <a:outerShdw blurRad="38100" dist="38100" dir="2700000" algn="tl">
                  <a:srgbClr val="000000">
                    <a:alpha val="43137"/>
                  </a:srgbClr>
                </a:outerShdw>
              </a:effectLst>
              <a:latin typeface="Times New Roman" pitchFamily="18" charset="0"/>
              <a:cs typeface="Times New Roman" pitchFamily="18" charset="0"/>
            </a:rPr>
            <a:t>Биохимиялық</a:t>
          </a:r>
          <a:r>
            <a:rPr lang="kk-KZ" sz="1600" b="1" i="1">
              <a:latin typeface="Times New Roman" pitchFamily="18" charset="0"/>
              <a:cs typeface="Times New Roman" pitchFamily="18" charset="0"/>
            </a:rPr>
            <a:t> </a:t>
          </a:r>
          <a:r>
            <a:rPr lang="kk-KZ" sz="1600" b="1">
              <a:latin typeface="Times New Roman" pitchFamily="18" charset="0"/>
              <a:cs typeface="Times New Roman" pitchFamily="18" charset="0"/>
            </a:rPr>
            <a:t>(органикалық заттарды түзу кезіндегі айырмашылықтары).</a:t>
          </a:r>
          <a:endParaRPr lang="ru-RU" sz="1600" b="1" dirty="0"/>
        </a:p>
      </dgm:t>
    </dgm:pt>
    <dgm:pt modelId="{574A93AB-F219-4594-B7BD-48B866566126}" type="parTrans" cxnId="{A02B409F-C900-4190-882D-AAE8D9B2F114}">
      <dgm:prSet/>
      <dgm:spPr/>
      <dgm:t>
        <a:bodyPr/>
        <a:lstStyle/>
        <a:p>
          <a:endParaRPr lang="ru-RU"/>
        </a:p>
      </dgm:t>
    </dgm:pt>
    <dgm:pt modelId="{9F39637B-33A1-42F9-BE59-FAE1D3464211}" type="sibTrans" cxnId="{A02B409F-C900-4190-882D-AAE8D9B2F114}">
      <dgm:prSet/>
      <dgm:spPr/>
      <dgm:t>
        <a:bodyPr/>
        <a:lstStyle/>
        <a:p>
          <a:endParaRPr lang="ru-RU"/>
        </a:p>
      </dgm:t>
    </dgm:pt>
    <dgm:pt modelId="{32883A67-6B07-4C91-8EAF-16B406C924B5}" type="pres">
      <dgm:prSet presAssocID="{BF63CCC9-7699-477E-ABF4-1E6222375BF8}" presName="Name0" presStyleCnt="0">
        <dgm:presLayoutVars>
          <dgm:chMax val="7"/>
          <dgm:dir/>
          <dgm:animLvl val="lvl"/>
          <dgm:resizeHandles val="exact"/>
        </dgm:presLayoutVars>
      </dgm:prSet>
      <dgm:spPr/>
    </dgm:pt>
    <dgm:pt modelId="{6E3B2F90-8B0F-4F18-BF5D-1194DF0829AE}" type="pres">
      <dgm:prSet presAssocID="{4CC60C31-8A93-4367-8610-94D72F2B60FA}" presName="circle1" presStyleLbl="node1" presStyleIdx="0" presStyleCnt="4"/>
      <dgm:spPr/>
    </dgm:pt>
    <dgm:pt modelId="{29E836C5-4B6A-459B-9214-DAD76043DF49}" type="pres">
      <dgm:prSet presAssocID="{4CC60C31-8A93-4367-8610-94D72F2B60FA}" presName="space" presStyleCnt="0"/>
      <dgm:spPr/>
    </dgm:pt>
    <dgm:pt modelId="{6953A858-62D7-4298-ADE6-C0F5E2606643}" type="pres">
      <dgm:prSet presAssocID="{4CC60C31-8A93-4367-8610-94D72F2B60FA}" presName="rect1" presStyleLbl="alignAcc1" presStyleIdx="0" presStyleCnt="4"/>
      <dgm:spPr/>
    </dgm:pt>
    <dgm:pt modelId="{82613599-A2BD-4E7A-87C0-86604D6116AA}" type="pres">
      <dgm:prSet presAssocID="{6C6EC9C3-858E-4257-ADFE-866587890FAE}" presName="vertSpace2" presStyleLbl="node1" presStyleIdx="0" presStyleCnt="4"/>
      <dgm:spPr/>
    </dgm:pt>
    <dgm:pt modelId="{D6021D54-AD12-4699-B00F-7D04067CD3D0}" type="pres">
      <dgm:prSet presAssocID="{6C6EC9C3-858E-4257-ADFE-866587890FAE}" presName="circle2" presStyleLbl="node1" presStyleIdx="1" presStyleCnt="4"/>
      <dgm:spPr/>
    </dgm:pt>
    <dgm:pt modelId="{EAFE9157-FF19-4044-B2B4-11AF885A5446}" type="pres">
      <dgm:prSet presAssocID="{6C6EC9C3-858E-4257-ADFE-866587890FAE}" presName="rect2" presStyleLbl="alignAcc1" presStyleIdx="1" presStyleCnt="4"/>
      <dgm:spPr/>
    </dgm:pt>
    <dgm:pt modelId="{B53E0A26-F98A-4960-9C0F-EFF311D0CFD4}" type="pres">
      <dgm:prSet presAssocID="{3228E9CB-BBAC-441C-A559-0AB310AB1C4F}" presName="vertSpace3" presStyleLbl="node1" presStyleIdx="1" presStyleCnt="4"/>
      <dgm:spPr/>
    </dgm:pt>
    <dgm:pt modelId="{6B939A40-B71B-4EBF-A2CF-1EF51C5BD505}" type="pres">
      <dgm:prSet presAssocID="{3228E9CB-BBAC-441C-A559-0AB310AB1C4F}" presName="circle3" presStyleLbl="node1" presStyleIdx="2" presStyleCnt="4"/>
      <dgm:spPr/>
    </dgm:pt>
    <dgm:pt modelId="{521D3643-DB7A-434C-AE9D-138683AF3A53}" type="pres">
      <dgm:prSet presAssocID="{3228E9CB-BBAC-441C-A559-0AB310AB1C4F}" presName="rect3" presStyleLbl="alignAcc1" presStyleIdx="2" presStyleCnt="4"/>
      <dgm:spPr/>
    </dgm:pt>
    <dgm:pt modelId="{B9D92CCC-FBA6-4E2E-993F-78BFCFAFB602}" type="pres">
      <dgm:prSet presAssocID="{5D5192BA-FA6A-4375-AE83-5909C49FFDD7}" presName="vertSpace4" presStyleLbl="node1" presStyleIdx="2" presStyleCnt="4"/>
      <dgm:spPr/>
    </dgm:pt>
    <dgm:pt modelId="{C137C1B3-5CCF-4595-BFA5-324F63EC0D97}" type="pres">
      <dgm:prSet presAssocID="{5D5192BA-FA6A-4375-AE83-5909C49FFDD7}" presName="circle4" presStyleLbl="node1" presStyleIdx="3" presStyleCnt="4"/>
      <dgm:spPr/>
    </dgm:pt>
    <dgm:pt modelId="{0FFEA6C0-5DE5-4A42-93B3-2A631F220ACB}" type="pres">
      <dgm:prSet presAssocID="{5D5192BA-FA6A-4375-AE83-5909C49FFDD7}" presName="rect4" presStyleLbl="alignAcc1" presStyleIdx="3" presStyleCnt="4"/>
      <dgm:spPr/>
    </dgm:pt>
    <dgm:pt modelId="{CA25F8B4-A7A3-4D11-B4FC-9E82635D0128}" type="pres">
      <dgm:prSet presAssocID="{4CC60C31-8A93-4367-8610-94D72F2B60FA}" presName="rect1ParTxNoCh" presStyleLbl="alignAcc1" presStyleIdx="3" presStyleCnt="4">
        <dgm:presLayoutVars>
          <dgm:chMax val="1"/>
          <dgm:bulletEnabled val="1"/>
        </dgm:presLayoutVars>
      </dgm:prSet>
      <dgm:spPr/>
    </dgm:pt>
    <dgm:pt modelId="{332CEFDE-5C7E-48FE-97C4-962A3ECE927B}" type="pres">
      <dgm:prSet presAssocID="{6C6EC9C3-858E-4257-ADFE-866587890FAE}" presName="rect2ParTxNoCh" presStyleLbl="alignAcc1" presStyleIdx="3" presStyleCnt="4">
        <dgm:presLayoutVars>
          <dgm:chMax val="1"/>
          <dgm:bulletEnabled val="1"/>
        </dgm:presLayoutVars>
      </dgm:prSet>
      <dgm:spPr/>
    </dgm:pt>
    <dgm:pt modelId="{11EB1CA3-CDD5-46BE-88B9-17D626B840FA}" type="pres">
      <dgm:prSet presAssocID="{3228E9CB-BBAC-441C-A559-0AB310AB1C4F}" presName="rect3ParTxNoCh" presStyleLbl="alignAcc1" presStyleIdx="3" presStyleCnt="4">
        <dgm:presLayoutVars>
          <dgm:chMax val="1"/>
          <dgm:bulletEnabled val="1"/>
        </dgm:presLayoutVars>
      </dgm:prSet>
      <dgm:spPr/>
    </dgm:pt>
    <dgm:pt modelId="{13B78C39-C105-4FD7-B884-04584F80AA14}" type="pres">
      <dgm:prSet presAssocID="{5D5192BA-FA6A-4375-AE83-5909C49FFDD7}" presName="rect4ParTxNoCh" presStyleLbl="alignAcc1" presStyleIdx="3" presStyleCnt="4">
        <dgm:presLayoutVars>
          <dgm:chMax val="1"/>
          <dgm:bulletEnabled val="1"/>
        </dgm:presLayoutVars>
      </dgm:prSet>
      <dgm:spPr/>
    </dgm:pt>
  </dgm:ptLst>
  <dgm:cxnLst>
    <dgm:cxn modelId="{29BA7E09-6119-4DED-8419-67EE5FD65B19}" srcId="{BF63CCC9-7699-477E-ABF4-1E6222375BF8}" destId="{3228E9CB-BBAC-441C-A559-0AB310AB1C4F}" srcOrd="2" destOrd="0" parTransId="{EC57CFBB-897E-4AF8-ADDE-4381D63170E6}" sibTransId="{6342321C-4016-41DA-87B7-E803ACE84AF1}"/>
    <dgm:cxn modelId="{4D5D4F0A-3805-4E30-9C3A-4018E74657A1}" type="presOf" srcId="{5D5192BA-FA6A-4375-AE83-5909C49FFDD7}" destId="{13B78C39-C105-4FD7-B884-04584F80AA14}" srcOrd="1" destOrd="0" presId="urn:microsoft.com/office/officeart/2005/8/layout/target3"/>
    <dgm:cxn modelId="{18569724-4BC4-4DF4-85B2-15CB1FB16BAA}" srcId="{BF63CCC9-7699-477E-ABF4-1E6222375BF8}" destId="{6C6EC9C3-858E-4257-ADFE-866587890FAE}" srcOrd="1" destOrd="0" parTransId="{E3A2C853-2573-4E77-BBB2-101193825D57}" sibTransId="{5D6C80D3-9C39-4012-9AAE-48FDD0B302AE}"/>
    <dgm:cxn modelId="{C51AAA34-8D1E-418D-8120-A1C97EFE6204}" type="presOf" srcId="{4CC60C31-8A93-4367-8610-94D72F2B60FA}" destId="{6953A858-62D7-4298-ADE6-C0F5E2606643}" srcOrd="0" destOrd="0" presId="urn:microsoft.com/office/officeart/2005/8/layout/target3"/>
    <dgm:cxn modelId="{1C5C433B-FBCC-4601-B73A-73A36EE3E193}" type="presOf" srcId="{6C6EC9C3-858E-4257-ADFE-866587890FAE}" destId="{EAFE9157-FF19-4044-B2B4-11AF885A5446}" srcOrd="0" destOrd="0" presId="urn:microsoft.com/office/officeart/2005/8/layout/target3"/>
    <dgm:cxn modelId="{59A0ED3C-FC2D-40E7-98B2-04142CDD3924}" srcId="{BF63CCC9-7699-477E-ABF4-1E6222375BF8}" destId="{4CC60C31-8A93-4367-8610-94D72F2B60FA}" srcOrd="0" destOrd="0" parTransId="{0A625F3A-4D96-460C-957C-B8C272EF23E5}" sibTransId="{6E916481-C525-4EF3-AD6E-8109C93BB05F}"/>
    <dgm:cxn modelId="{98A4A04B-76A2-4919-99DF-34C0B256BAF6}" type="presOf" srcId="{BF63CCC9-7699-477E-ABF4-1E6222375BF8}" destId="{32883A67-6B07-4C91-8EAF-16B406C924B5}" srcOrd="0" destOrd="0" presId="urn:microsoft.com/office/officeart/2005/8/layout/target3"/>
    <dgm:cxn modelId="{7B4EF44D-06ED-45CA-AE3C-5D8E5B363AFD}" type="presOf" srcId="{5D5192BA-FA6A-4375-AE83-5909C49FFDD7}" destId="{0FFEA6C0-5DE5-4A42-93B3-2A631F220ACB}" srcOrd="0" destOrd="0" presId="urn:microsoft.com/office/officeart/2005/8/layout/target3"/>
    <dgm:cxn modelId="{371ED959-D3D4-4AA7-B694-24A3E7E93C83}" type="presOf" srcId="{3228E9CB-BBAC-441C-A559-0AB310AB1C4F}" destId="{521D3643-DB7A-434C-AE9D-138683AF3A53}" srcOrd="0" destOrd="0" presId="urn:microsoft.com/office/officeart/2005/8/layout/target3"/>
    <dgm:cxn modelId="{94A8D588-B50D-426D-B87C-F1916D163DBB}" type="presOf" srcId="{6C6EC9C3-858E-4257-ADFE-866587890FAE}" destId="{332CEFDE-5C7E-48FE-97C4-962A3ECE927B}" srcOrd="1" destOrd="0" presId="urn:microsoft.com/office/officeart/2005/8/layout/target3"/>
    <dgm:cxn modelId="{A02B409F-C900-4190-882D-AAE8D9B2F114}" srcId="{BF63CCC9-7699-477E-ABF4-1E6222375BF8}" destId="{5D5192BA-FA6A-4375-AE83-5909C49FFDD7}" srcOrd="3" destOrd="0" parTransId="{574A93AB-F219-4594-B7BD-48B866566126}" sibTransId="{9F39637B-33A1-42F9-BE59-FAE1D3464211}"/>
    <dgm:cxn modelId="{5A1223D0-849E-408E-8ADA-E048786868DE}" type="presOf" srcId="{4CC60C31-8A93-4367-8610-94D72F2B60FA}" destId="{CA25F8B4-A7A3-4D11-B4FC-9E82635D0128}" srcOrd="1" destOrd="0" presId="urn:microsoft.com/office/officeart/2005/8/layout/target3"/>
    <dgm:cxn modelId="{DF38E4F6-285F-4D44-90E5-C0248FE44AD2}" type="presOf" srcId="{3228E9CB-BBAC-441C-A559-0AB310AB1C4F}" destId="{11EB1CA3-CDD5-46BE-88B9-17D626B840FA}" srcOrd="1" destOrd="0" presId="urn:microsoft.com/office/officeart/2005/8/layout/target3"/>
    <dgm:cxn modelId="{BBB8AC37-E389-4E5B-AC3E-1F592427652C}" type="presParOf" srcId="{32883A67-6B07-4C91-8EAF-16B406C924B5}" destId="{6E3B2F90-8B0F-4F18-BF5D-1194DF0829AE}" srcOrd="0" destOrd="0" presId="urn:microsoft.com/office/officeart/2005/8/layout/target3"/>
    <dgm:cxn modelId="{AD166149-ED5F-41F4-A7D7-4EA0C94EBE5D}" type="presParOf" srcId="{32883A67-6B07-4C91-8EAF-16B406C924B5}" destId="{29E836C5-4B6A-459B-9214-DAD76043DF49}" srcOrd="1" destOrd="0" presId="urn:microsoft.com/office/officeart/2005/8/layout/target3"/>
    <dgm:cxn modelId="{0D3202F2-E43A-4BEC-A50F-CA3B06CA5782}" type="presParOf" srcId="{32883A67-6B07-4C91-8EAF-16B406C924B5}" destId="{6953A858-62D7-4298-ADE6-C0F5E2606643}" srcOrd="2" destOrd="0" presId="urn:microsoft.com/office/officeart/2005/8/layout/target3"/>
    <dgm:cxn modelId="{C12546F4-3CB6-4210-AC30-695981122CB0}" type="presParOf" srcId="{32883A67-6B07-4C91-8EAF-16B406C924B5}" destId="{82613599-A2BD-4E7A-87C0-86604D6116AA}" srcOrd="3" destOrd="0" presId="urn:microsoft.com/office/officeart/2005/8/layout/target3"/>
    <dgm:cxn modelId="{775D0C56-6B07-458B-8DAC-81275FAF50D0}" type="presParOf" srcId="{32883A67-6B07-4C91-8EAF-16B406C924B5}" destId="{D6021D54-AD12-4699-B00F-7D04067CD3D0}" srcOrd="4" destOrd="0" presId="urn:microsoft.com/office/officeart/2005/8/layout/target3"/>
    <dgm:cxn modelId="{F5FE42C0-943A-4FB9-95F9-5CE78DBAC7BC}" type="presParOf" srcId="{32883A67-6B07-4C91-8EAF-16B406C924B5}" destId="{EAFE9157-FF19-4044-B2B4-11AF885A5446}" srcOrd="5" destOrd="0" presId="urn:microsoft.com/office/officeart/2005/8/layout/target3"/>
    <dgm:cxn modelId="{6E3C41EB-6238-4443-89E2-262A17974010}" type="presParOf" srcId="{32883A67-6B07-4C91-8EAF-16B406C924B5}" destId="{B53E0A26-F98A-4960-9C0F-EFF311D0CFD4}" srcOrd="6" destOrd="0" presId="urn:microsoft.com/office/officeart/2005/8/layout/target3"/>
    <dgm:cxn modelId="{B2807B49-A5D0-4BAC-883D-466802DDA14B}" type="presParOf" srcId="{32883A67-6B07-4C91-8EAF-16B406C924B5}" destId="{6B939A40-B71B-4EBF-A2CF-1EF51C5BD505}" srcOrd="7" destOrd="0" presId="urn:microsoft.com/office/officeart/2005/8/layout/target3"/>
    <dgm:cxn modelId="{E714D82E-FD06-4299-AEB3-56AF01601A18}" type="presParOf" srcId="{32883A67-6B07-4C91-8EAF-16B406C924B5}" destId="{521D3643-DB7A-434C-AE9D-138683AF3A53}" srcOrd="8" destOrd="0" presId="urn:microsoft.com/office/officeart/2005/8/layout/target3"/>
    <dgm:cxn modelId="{32B23D56-4B88-4F6D-A31B-1CE94CBD7A54}" type="presParOf" srcId="{32883A67-6B07-4C91-8EAF-16B406C924B5}" destId="{B9D92CCC-FBA6-4E2E-993F-78BFCFAFB602}" srcOrd="9" destOrd="0" presId="urn:microsoft.com/office/officeart/2005/8/layout/target3"/>
    <dgm:cxn modelId="{DEFA5ED6-4E2D-4836-BF0F-561C0950ACCE}" type="presParOf" srcId="{32883A67-6B07-4C91-8EAF-16B406C924B5}" destId="{C137C1B3-5CCF-4595-BFA5-324F63EC0D97}" srcOrd="10" destOrd="0" presId="urn:microsoft.com/office/officeart/2005/8/layout/target3"/>
    <dgm:cxn modelId="{FC8D98BE-2D42-4701-BFB3-3ECF1EE51925}" type="presParOf" srcId="{32883A67-6B07-4C91-8EAF-16B406C924B5}" destId="{0FFEA6C0-5DE5-4A42-93B3-2A631F220ACB}" srcOrd="11" destOrd="0" presId="urn:microsoft.com/office/officeart/2005/8/layout/target3"/>
    <dgm:cxn modelId="{D24777D1-1738-4CE4-A72E-9A75653DA138}" type="presParOf" srcId="{32883A67-6B07-4C91-8EAF-16B406C924B5}" destId="{CA25F8B4-A7A3-4D11-B4FC-9E82635D0128}" srcOrd="12" destOrd="0" presId="urn:microsoft.com/office/officeart/2005/8/layout/target3"/>
    <dgm:cxn modelId="{A3643A37-4600-4588-BB32-7CEF78D82C9E}" type="presParOf" srcId="{32883A67-6B07-4C91-8EAF-16B406C924B5}" destId="{332CEFDE-5C7E-48FE-97C4-962A3ECE927B}" srcOrd="13" destOrd="0" presId="urn:microsoft.com/office/officeart/2005/8/layout/target3"/>
    <dgm:cxn modelId="{854A3F81-9BE3-4FE5-8D78-6BC68DBA8759}" type="presParOf" srcId="{32883A67-6B07-4C91-8EAF-16B406C924B5}" destId="{11EB1CA3-CDD5-46BE-88B9-17D626B840FA}" srcOrd="14" destOrd="0" presId="urn:microsoft.com/office/officeart/2005/8/layout/target3"/>
    <dgm:cxn modelId="{3CFDFD5E-82D9-418A-B6E0-86151B44221A}" type="presParOf" srcId="{32883A67-6B07-4C91-8EAF-16B406C924B5}" destId="{13B78C39-C105-4FD7-B884-04584F80AA14}" srcOrd="15"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C45CE35-9F0F-4F41-80F4-25FE3AA737FF}" type="doc">
      <dgm:prSet loTypeId="urn:microsoft.com/office/officeart/2005/8/layout/hierarchy4" loCatId="list" qsTypeId="urn:microsoft.com/office/officeart/2005/8/quickstyle/simple5" qsCatId="simple" csTypeId="urn:microsoft.com/office/officeart/2005/8/colors/colorful1" csCatId="colorful" phldr="1"/>
      <dgm:spPr/>
      <dgm:t>
        <a:bodyPr/>
        <a:lstStyle/>
        <a:p>
          <a:endParaRPr lang="ru-RU"/>
        </a:p>
      </dgm:t>
    </dgm:pt>
    <dgm:pt modelId="{7A4D3765-1930-4510-A0DC-C0A8863D8CD8}">
      <dgm:prSet phldrT="[Текст]"/>
      <dgm:spPr/>
      <dgm:t>
        <a:bodyPr/>
        <a:lstStyle/>
        <a:p>
          <a:r>
            <a:rPr lang="kk-KZ" b="1" i="1" dirty="0">
              <a:latin typeface="Times New Roman" pitchFamily="18" charset="0"/>
              <a:cs typeface="Times New Roman" pitchFamily="18" charset="0"/>
            </a:rPr>
            <a:t>Түр </a:t>
          </a:r>
          <a:r>
            <a:rPr lang="kk-KZ" dirty="0">
              <a:latin typeface="Times New Roman" pitchFamily="18" charset="0"/>
              <a:cs typeface="Times New Roman" pitchFamily="18" charset="0"/>
            </a:rPr>
            <a:t>– шығу тегі ортақ,  ортақ морфологиялық және физиологиялық сипатқа ие,  қоршаған ортаның белгілі бір жағдайларында тіршілік етуге бейімделген организмдер жиынтығы. Яғни бір түрге жататын микроорганизмдер ортақ генотипке ие. </a:t>
          </a:r>
          <a:endParaRPr lang="ru-RU" dirty="0"/>
        </a:p>
      </dgm:t>
    </dgm:pt>
    <dgm:pt modelId="{5EA8F4EF-8D7E-43E3-BD8C-AA716D7A4C3B}" type="parTrans" cxnId="{B202A8E3-C7C8-451F-A272-D98DA5DE6CA2}">
      <dgm:prSet/>
      <dgm:spPr/>
      <dgm:t>
        <a:bodyPr/>
        <a:lstStyle/>
        <a:p>
          <a:endParaRPr lang="ru-RU"/>
        </a:p>
      </dgm:t>
    </dgm:pt>
    <dgm:pt modelId="{935663AF-9341-4612-BB92-5CF3E69A5982}" type="sibTrans" cxnId="{B202A8E3-C7C8-451F-A272-D98DA5DE6CA2}">
      <dgm:prSet/>
      <dgm:spPr/>
      <dgm:t>
        <a:bodyPr/>
        <a:lstStyle/>
        <a:p>
          <a:endParaRPr lang="ru-RU"/>
        </a:p>
      </dgm:t>
    </dgm:pt>
    <dgm:pt modelId="{ABAB94EB-FDD2-4EC9-8EC8-0502E0F20754}">
      <dgm:prSet phldrT="[Текст]" custT="1"/>
      <dgm:spPr/>
      <dgm:t>
        <a:bodyPr/>
        <a:lstStyle/>
        <a:p>
          <a:r>
            <a:rPr lang="kk-KZ" sz="1800" b="1" i="1" dirty="0">
              <a:latin typeface="Times New Roman" pitchFamily="18" charset="0"/>
              <a:cs typeface="Times New Roman" pitchFamily="18" charset="0"/>
            </a:rPr>
            <a:t>Штамм </a:t>
          </a:r>
          <a:r>
            <a:rPr lang="kk-KZ" sz="1800" dirty="0">
              <a:latin typeface="Times New Roman" pitchFamily="18" charset="0"/>
              <a:cs typeface="Times New Roman" pitchFamily="18" charset="0"/>
            </a:rPr>
            <a:t>– бірдей немесе әртүрлі табиғи қоректік орталардан,  әртүрлі уақыт аралығында бөлініп алынған,  бір түрге жататын микроорганизмдердің таза культурасы. Бір түрдің штаммдары ортақ қасиетке ие. Культуралды ашытқылар штаммы </a:t>
          </a:r>
          <a:endParaRPr lang="ru-RU" sz="1800" dirty="0"/>
        </a:p>
      </dgm:t>
    </dgm:pt>
    <dgm:pt modelId="{55E4FF8F-ADE1-4FF4-95D6-48B00695E557}" type="parTrans" cxnId="{251747E3-0F4E-4FFC-B28B-6F2F80DB3852}">
      <dgm:prSet/>
      <dgm:spPr/>
      <dgm:t>
        <a:bodyPr/>
        <a:lstStyle/>
        <a:p>
          <a:endParaRPr lang="ru-RU"/>
        </a:p>
      </dgm:t>
    </dgm:pt>
    <dgm:pt modelId="{6E12750E-D49F-4E48-9457-2B813D900C57}" type="sibTrans" cxnId="{251747E3-0F4E-4FFC-B28B-6F2F80DB3852}">
      <dgm:prSet/>
      <dgm:spPr/>
      <dgm:t>
        <a:bodyPr/>
        <a:lstStyle/>
        <a:p>
          <a:endParaRPr lang="ru-RU"/>
        </a:p>
      </dgm:t>
    </dgm:pt>
    <dgm:pt modelId="{E03B1144-F62F-46F5-B0BB-1043326E139D}">
      <dgm:prSet phldrT="[Текст]"/>
      <dgm:spPr/>
      <dgm:t>
        <a:bodyPr/>
        <a:lstStyle/>
        <a:p>
          <a:r>
            <a:rPr lang="ru-RU" b="1" i="1" dirty="0">
              <a:latin typeface="Times New Roman" pitchFamily="18" charset="0"/>
              <a:cs typeface="Times New Roman" pitchFamily="18" charset="0"/>
            </a:rPr>
            <a:t>Клон </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бiр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клеткадан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алынған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дақыл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немесе</a:t>
          </a:r>
          <a:r>
            <a:rPr lang="ru-RU" dirty="0">
              <a:latin typeface="Times New Roman" pitchFamily="18" charset="0"/>
              <a:cs typeface="Times New Roman" pitchFamily="18" charset="0"/>
            </a:rPr>
            <a:t> культура. </a:t>
          </a:r>
          <a:r>
            <a:rPr lang="ru-RU" dirty="0" err="1">
              <a:latin typeface="Times New Roman" pitchFamily="18" charset="0"/>
              <a:cs typeface="Times New Roman" pitchFamily="18" charset="0"/>
            </a:rPr>
            <a:t>Қәзiргi</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кезде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микрооорганизмдердi</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анықтау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ажырату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үшiн</a:t>
          </a:r>
          <a:r>
            <a:rPr lang="ru-RU" dirty="0">
              <a:latin typeface="Times New Roman" pitchFamily="18" charset="0"/>
              <a:cs typeface="Times New Roman" pitchFamily="18" charset="0"/>
            </a:rPr>
            <a:t> 1  984  </a:t>
          </a:r>
          <a:r>
            <a:rPr lang="ru-RU" dirty="0" err="1">
              <a:latin typeface="Times New Roman" pitchFamily="18" charset="0"/>
              <a:cs typeface="Times New Roman" pitchFamily="18" charset="0"/>
            </a:rPr>
            <a:t>жылы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қабылданған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Бергийдiң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Бактериялар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анықтамасы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пайдаланылады</a:t>
          </a:r>
          <a:r>
            <a:rPr lang="ru-RU" dirty="0">
              <a:latin typeface="Times New Roman" pitchFamily="18" charset="0"/>
              <a:cs typeface="Times New Roman" pitchFamily="18" charset="0"/>
            </a:rPr>
            <a:t>.</a:t>
          </a:r>
          <a:endParaRPr lang="ru-RU" dirty="0"/>
        </a:p>
      </dgm:t>
    </dgm:pt>
    <dgm:pt modelId="{9317DE15-2B7B-4913-9819-0858C2842960}" type="parTrans" cxnId="{F8104433-70C9-488A-862C-5D67C75B8FB0}">
      <dgm:prSet/>
      <dgm:spPr/>
      <dgm:t>
        <a:bodyPr/>
        <a:lstStyle/>
        <a:p>
          <a:endParaRPr lang="ru-RU"/>
        </a:p>
      </dgm:t>
    </dgm:pt>
    <dgm:pt modelId="{B764E6E8-8C0A-41E5-BF8D-0A337E967082}" type="sibTrans" cxnId="{F8104433-70C9-488A-862C-5D67C75B8FB0}">
      <dgm:prSet/>
      <dgm:spPr/>
      <dgm:t>
        <a:bodyPr/>
        <a:lstStyle/>
        <a:p>
          <a:endParaRPr lang="ru-RU"/>
        </a:p>
      </dgm:t>
    </dgm:pt>
    <dgm:pt modelId="{DB0660B9-E9B9-4EE6-BCD1-2791D04E4C13}">
      <dgm:prSet phldrT="[Текст]"/>
      <dgm:spPr/>
      <dgm:t>
        <a:bodyPr/>
        <a:lstStyle/>
        <a:p>
          <a:r>
            <a:rPr lang="kk-KZ" dirty="0">
              <a:latin typeface="Times New Roman" pitchFamily="18" charset="0"/>
              <a:cs typeface="Times New Roman" pitchFamily="18" charset="0"/>
            </a:rPr>
            <a:t>Таксономиялық бірлік негізі </a:t>
          </a:r>
          <a:r>
            <a:rPr lang="kk-KZ" b="1" dirty="0">
              <a:latin typeface="Times New Roman" pitchFamily="18" charset="0"/>
              <a:cs typeface="Times New Roman" pitchFamily="18" charset="0"/>
            </a:rPr>
            <a:t>түр</a:t>
          </a:r>
          <a:r>
            <a:rPr lang="kk-KZ" dirty="0">
              <a:latin typeface="Times New Roman" pitchFamily="18" charset="0"/>
              <a:cs typeface="Times New Roman" pitchFamily="18" charset="0"/>
            </a:rPr>
            <a:t> болып табылады. </a:t>
          </a:r>
          <a:endParaRPr lang="ru-RU" dirty="0"/>
        </a:p>
      </dgm:t>
    </dgm:pt>
    <dgm:pt modelId="{F75A98A5-516D-4FB5-B446-ADF58A4CE90B}" type="parTrans" cxnId="{F09C7765-7682-4B47-8E75-95A2EE1807C4}">
      <dgm:prSet/>
      <dgm:spPr/>
      <dgm:t>
        <a:bodyPr/>
        <a:lstStyle/>
        <a:p>
          <a:endParaRPr lang="ru-RU"/>
        </a:p>
      </dgm:t>
    </dgm:pt>
    <dgm:pt modelId="{591B8D60-2BF8-48D0-8026-BA158C444B54}" type="sibTrans" cxnId="{F09C7765-7682-4B47-8E75-95A2EE1807C4}">
      <dgm:prSet/>
      <dgm:spPr/>
      <dgm:t>
        <a:bodyPr/>
        <a:lstStyle/>
        <a:p>
          <a:endParaRPr lang="ru-RU"/>
        </a:p>
      </dgm:t>
    </dgm:pt>
    <dgm:pt modelId="{E9885696-FFFB-4D90-BC92-3E11E97F4E3E}">
      <dgm:prSet phldrT="[Текст]" custT="1"/>
      <dgm:spPr/>
      <dgm:t>
        <a:bodyPr/>
        <a:lstStyle/>
        <a:p>
          <a:r>
            <a:rPr lang="kk-KZ" sz="1600" b="1" i="1" dirty="0">
              <a:latin typeface="Times New Roman" pitchFamily="18" charset="0"/>
              <a:cs typeface="Times New Roman" pitchFamily="18" charset="0"/>
            </a:rPr>
            <a:t>Раса</a:t>
          </a:r>
          <a:r>
            <a:rPr lang="kk-KZ" sz="1600" b="1" dirty="0">
              <a:latin typeface="Times New Roman" pitchFamily="18" charset="0"/>
              <a:cs typeface="Times New Roman" pitchFamily="18" charset="0"/>
            </a:rPr>
            <a:t> </a:t>
          </a:r>
          <a:r>
            <a:rPr lang="kk-KZ" sz="1600" dirty="0">
              <a:latin typeface="Times New Roman" pitchFamily="18" charset="0"/>
              <a:cs typeface="Times New Roman" pitchFamily="18" charset="0"/>
            </a:rPr>
            <a:t>деп аталады. Мысалы тағам өндірісінің көптеген салалаларында (нан,  спирт,  сыра,  квас және т.б) қолданылатын </a:t>
          </a:r>
          <a:r>
            <a:rPr lang="kk-KZ" sz="1600" i="1" dirty="0">
              <a:latin typeface="Times New Roman" pitchFamily="18" charset="0"/>
              <a:cs typeface="Times New Roman" pitchFamily="18" charset="0"/>
            </a:rPr>
            <a:t>Saccharomyces cerevisiae </a:t>
          </a:r>
          <a:r>
            <a:rPr lang="kk-KZ" sz="1600" dirty="0">
              <a:latin typeface="Times New Roman" pitchFamily="18" charset="0"/>
              <a:cs typeface="Times New Roman" pitchFamily="18" charset="0"/>
            </a:rPr>
            <a:t>түріне жататын ашытқылар расасы бір-бірінен көмірсуларды пайдалану жылдамдығы,  ашыту белсенділігі,  түзетін жанама өнімдердің көлемі бойынша өзгешеленеді.</a:t>
          </a:r>
          <a:endParaRPr lang="ru-RU" sz="1600" dirty="0"/>
        </a:p>
      </dgm:t>
    </dgm:pt>
    <dgm:pt modelId="{1898079F-2CEC-4EDB-A24A-D41DE012EB29}" type="parTrans" cxnId="{EF7EF593-5456-4069-A176-7DC0C7A220ED}">
      <dgm:prSet/>
      <dgm:spPr/>
      <dgm:t>
        <a:bodyPr/>
        <a:lstStyle/>
        <a:p>
          <a:endParaRPr lang="ru-RU"/>
        </a:p>
      </dgm:t>
    </dgm:pt>
    <dgm:pt modelId="{6DFE8D86-A1B3-4A39-9A93-751F253275BE}" type="sibTrans" cxnId="{EF7EF593-5456-4069-A176-7DC0C7A220ED}">
      <dgm:prSet/>
      <dgm:spPr/>
      <dgm:t>
        <a:bodyPr/>
        <a:lstStyle/>
        <a:p>
          <a:endParaRPr lang="ru-RU"/>
        </a:p>
      </dgm:t>
    </dgm:pt>
    <dgm:pt modelId="{CE278574-2EFF-4265-9107-3255307B6621}" type="pres">
      <dgm:prSet presAssocID="{BC45CE35-9F0F-4F41-80F4-25FE3AA737FF}" presName="Name0" presStyleCnt="0">
        <dgm:presLayoutVars>
          <dgm:chPref val="1"/>
          <dgm:dir/>
          <dgm:animOne val="branch"/>
          <dgm:animLvl val="lvl"/>
          <dgm:resizeHandles/>
        </dgm:presLayoutVars>
      </dgm:prSet>
      <dgm:spPr/>
    </dgm:pt>
    <dgm:pt modelId="{00E246F2-C0A9-4F3C-AC6D-65BE5C19E0AF}" type="pres">
      <dgm:prSet presAssocID="{7A4D3765-1930-4510-A0DC-C0A8863D8CD8}" presName="vertOne" presStyleCnt="0"/>
      <dgm:spPr/>
    </dgm:pt>
    <dgm:pt modelId="{B03CFC20-B6FC-4117-9F94-B1C80B0CDDFF}" type="pres">
      <dgm:prSet presAssocID="{7A4D3765-1930-4510-A0DC-C0A8863D8CD8}" presName="txOne" presStyleLbl="node0" presStyleIdx="0" presStyleCnt="1">
        <dgm:presLayoutVars>
          <dgm:chPref val="3"/>
        </dgm:presLayoutVars>
      </dgm:prSet>
      <dgm:spPr/>
    </dgm:pt>
    <dgm:pt modelId="{7A52CC11-E84B-4EC2-8D8A-1DEF22F1C1B0}" type="pres">
      <dgm:prSet presAssocID="{7A4D3765-1930-4510-A0DC-C0A8863D8CD8}" presName="parTransOne" presStyleCnt="0"/>
      <dgm:spPr/>
    </dgm:pt>
    <dgm:pt modelId="{54E35F6F-C72F-4C4B-A883-BD2A57847333}" type="pres">
      <dgm:prSet presAssocID="{7A4D3765-1930-4510-A0DC-C0A8863D8CD8}" presName="horzOne" presStyleCnt="0"/>
      <dgm:spPr/>
    </dgm:pt>
    <dgm:pt modelId="{C366CE68-B758-4E67-B3BD-3BC76053E4E7}" type="pres">
      <dgm:prSet presAssocID="{ABAB94EB-FDD2-4EC9-8EC8-0502E0F20754}" presName="vertTwo" presStyleCnt="0"/>
      <dgm:spPr/>
    </dgm:pt>
    <dgm:pt modelId="{4D818543-B76C-4036-AC53-B2F876536A55}" type="pres">
      <dgm:prSet presAssocID="{ABAB94EB-FDD2-4EC9-8EC8-0502E0F20754}" presName="txTwo" presStyleLbl="node2" presStyleIdx="0" presStyleCnt="2">
        <dgm:presLayoutVars>
          <dgm:chPref val="3"/>
        </dgm:presLayoutVars>
      </dgm:prSet>
      <dgm:spPr/>
    </dgm:pt>
    <dgm:pt modelId="{3E661602-6D3E-4502-9FD1-9685081239EE}" type="pres">
      <dgm:prSet presAssocID="{ABAB94EB-FDD2-4EC9-8EC8-0502E0F20754}" presName="parTransTwo" presStyleCnt="0"/>
      <dgm:spPr/>
    </dgm:pt>
    <dgm:pt modelId="{8D19FA22-7ECD-4441-82DE-C9E184212E6B}" type="pres">
      <dgm:prSet presAssocID="{ABAB94EB-FDD2-4EC9-8EC8-0502E0F20754}" presName="horzTwo" presStyleCnt="0"/>
      <dgm:spPr/>
    </dgm:pt>
    <dgm:pt modelId="{92B856C1-4EA4-4971-AFD3-7DD9000BA21B}" type="pres">
      <dgm:prSet presAssocID="{E03B1144-F62F-46F5-B0BB-1043326E139D}" presName="vertThree" presStyleCnt="0"/>
      <dgm:spPr/>
    </dgm:pt>
    <dgm:pt modelId="{FCCC1B43-C36F-46FD-A85F-DF1E53BEA3B7}" type="pres">
      <dgm:prSet presAssocID="{E03B1144-F62F-46F5-B0BB-1043326E139D}" presName="txThree" presStyleLbl="node3" presStyleIdx="0" presStyleCnt="2">
        <dgm:presLayoutVars>
          <dgm:chPref val="3"/>
        </dgm:presLayoutVars>
      </dgm:prSet>
      <dgm:spPr/>
    </dgm:pt>
    <dgm:pt modelId="{749455C4-F42D-4EB6-997A-B619E4560BD7}" type="pres">
      <dgm:prSet presAssocID="{E03B1144-F62F-46F5-B0BB-1043326E139D}" presName="horzThree" presStyleCnt="0"/>
      <dgm:spPr/>
    </dgm:pt>
    <dgm:pt modelId="{E784B646-32AA-40BB-8A7E-B521F1349933}" type="pres">
      <dgm:prSet presAssocID="{B764E6E8-8C0A-41E5-BF8D-0A337E967082}" presName="sibSpaceThree" presStyleCnt="0"/>
      <dgm:spPr/>
    </dgm:pt>
    <dgm:pt modelId="{E14B46DE-D7FC-4300-897A-12964AE13685}" type="pres">
      <dgm:prSet presAssocID="{DB0660B9-E9B9-4EE6-BCD1-2791D04E4C13}" presName="vertThree" presStyleCnt="0"/>
      <dgm:spPr/>
    </dgm:pt>
    <dgm:pt modelId="{291EBCE6-1749-494D-A3C9-70D38A7BF309}" type="pres">
      <dgm:prSet presAssocID="{DB0660B9-E9B9-4EE6-BCD1-2791D04E4C13}" presName="txThree" presStyleLbl="node3" presStyleIdx="1" presStyleCnt="2">
        <dgm:presLayoutVars>
          <dgm:chPref val="3"/>
        </dgm:presLayoutVars>
      </dgm:prSet>
      <dgm:spPr/>
    </dgm:pt>
    <dgm:pt modelId="{CCD4F1E2-2B27-4502-85EC-7C294F018A83}" type="pres">
      <dgm:prSet presAssocID="{DB0660B9-E9B9-4EE6-BCD1-2791D04E4C13}" presName="horzThree" presStyleCnt="0"/>
      <dgm:spPr/>
    </dgm:pt>
    <dgm:pt modelId="{1373C5C8-5010-4C7A-A032-2F245CAC2D16}" type="pres">
      <dgm:prSet presAssocID="{6E12750E-D49F-4E48-9457-2B813D900C57}" presName="sibSpaceTwo" presStyleCnt="0"/>
      <dgm:spPr/>
    </dgm:pt>
    <dgm:pt modelId="{72E56C14-B7B1-4A66-9730-3013FAA91E38}" type="pres">
      <dgm:prSet presAssocID="{E9885696-FFFB-4D90-BC92-3E11E97F4E3E}" presName="vertTwo" presStyleCnt="0"/>
      <dgm:spPr/>
    </dgm:pt>
    <dgm:pt modelId="{82B374FF-07C3-40F2-9D37-ABB75B7C1748}" type="pres">
      <dgm:prSet presAssocID="{E9885696-FFFB-4D90-BC92-3E11E97F4E3E}" presName="txTwo" presStyleLbl="node2" presStyleIdx="1" presStyleCnt="2" custScaleY="245886">
        <dgm:presLayoutVars>
          <dgm:chPref val="3"/>
        </dgm:presLayoutVars>
      </dgm:prSet>
      <dgm:spPr/>
    </dgm:pt>
    <dgm:pt modelId="{0BCAB287-3DD9-4AA1-ADEA-BABE79A8B6DE}" type="pres">
      <dgm:prSet presAssocID="{E9885696-FFFB-4D90-BC92-3E11E97F4E3E}" presName="horzTwo" presStyleCnt="0"/>
      <dgm:spPr/>
    </dgm:pt>
  </dgm:ptLst>
  <dgm:cxnLst>
    <dgm:cxn modelId="{F8104433-70C9-488A-862C-5D67C75B8FB0}" srcId="{ABAB94EB-FDD2-4EC9-8EC8-0502E0F20754}" destId="{E03B1144-F62F-46F5-B0BB-1043326E139D}" srcOrd="0" destOrd="0" parTransId="{9317DE15-2B7B-4913-9819-0858C2842960}" sibTransId="{B764E6E8-8C0A-41E5-BF8D-0A337E967082}"/>
    <dgm:cxn modelId="{80954D43-C64B-4A9C-A1FA-93EECDB92D31}" type="presOf" srcId="{E9885696-FFFB-4D90-BC92-3E11E97F4E3E}" destId="{82B374FF-07C3-40F2-9D37-ABB75B7C1748}" srcOrd="0" destOrd="0" presId="urn:microsoft.com/office/officeart/2005/8/layout/hierarchy4"/>
    <dgm:cxn modelId="{F09C7765-7682-4B47-8E75-95A2EE1807C4}" srcId="{ABAB94EB-FDD2-4EC9-8EC8-0502E0F20754}" destId="{DB0660B9-E9B9-4EE6-BCD1-2791D04E4C13}" srcOrd="1" destOrd="0" parTransId="{F75A98A5-516D-4FB5-B446-ADF58A4CE90B}" sibTransId="{591B8D60-2BF8-48D0-8026-BA158C444B54}"/>
    <dgm:cxn modelId="{F8F3CF86-F07C-4F4E-8429-62A43E31554E}" type="presOf" srcId="{7A4D3765-1930-4510-A0DC-C0A8863D8CD8}" destId="{B03CFC20-B6FC-4117-9F94-B1C80B0CDDFF}" srcOrd="0" destOrd="0" presId="urn:microsoft.com/office/officeart/2005/8/layout/hierarchy4"/>
    <dgm:cxn modelId="{C1CE0689-044C-4E26-8984-0FBBF832EC7D}" type="presOf" srcId="{BC45CE35-9F0F-4F41-80F4-25FE3AA737FF}" destId="{CE278574-2EFF-4265-9107-3255307B6621}" srcOrd="0" destOrd="0" presId="urn:microsoft.com/office/officeart/2005/8/layout/hierarchy4"/>
    <dgm:cxn modelId="{7330858C-690C-4C34-A9B3-BBA3405C8C18}" type="presOf" srcId="{E03B1144-F62F-46F5-B0BB-1043326E139D}" destId="{FCCC1B43-C36F-46FD-A85F-DF1E53BEA3B7}" srcOrd="0" destOrd="0" presId="urn:microsoft.com/office/officeart/2005/8/layout/hierarchy4"/>
    <dgm:cxn modelId="{DCD08E91-32A4-45BA-8963-0AD206722DF2}" type="presOf" srcId="{DB0660B9-E9B9-4EE6-BCD1-2791D04E4C13}" destId="{291EBCE6-1749-494D-A3C9-70D38A7BF309}" srcOrd="0" destOrd="0" presId="urn:microsoft.com/office/officeart/2005/8/layout/hierarchy4"/>
    <dgm:cxn modelId="{EF7EF593-5456-4069-A176-7DC0C7A220ED}" srcId="{7A4D3765-1930-4510-A0DC-C0A8863D8CD8}" destId="{E9885696-FFFB-4D90-BC92-3E11E97F4E3E}" srcOrd="1" destOrd="0" parTransId="{1898079F-2CEC-4EDB-A24A-D41DE012EB29}" sibTransId="{6DFE8D86-A1B3-4A39-9A93-751F253275BE}"/>
    <dgm:cxn modelId="{251747E3-0F4E-4FFC-B28B-6F2F80DB3852}" srcId="{7A4D3765-1930-4510-A0DC-C0A8863D8CD8}" destId="{ABAB94EB-FDD2-4EC9-8EC8-0502E0F20754}" srcOrd="0" destOrd="0" parTransId="{55E4FF8F-ADE1-4FF4-95D6-48B00695E557}" sibTransId="{6E12750E-D49F-4E48-9457-2B813D900C57}"/>
    <dgm:cxn modelId="{B202A8E3-C7C8-451F-A272-D98DA5DE6CA2}" srcId="{BC45CE35-9F0F-4F41-80F4-25FE3AA737FF}" destId="{7A4D3765-1930-4510-A0DC-C0A8863D8CD8}" srcOrd="0" destOrd="0" parTransId="{5EA8F4EF-8D7E-43E3-BD8C-AA716D7A4C3B}" sibTransId="{935663AF-9341-4612-BB92-5CF3E69A5982}"/>
    <dgm:cxn modelId="{D416ABF1-FE43-4041-B28A-D9DFCC22D417}" type="presOf" srcId="{ABAB94EB-FDD2-4EC9-8EC8-0502E0F20754}" destId="{4D818543-B76C-4036-AC53-B2F876536A55}" srcOrd="0" destOrd="0" presId="urn:microsoft.com/office/officeart/2005/8/layout/hierarchy4"/>
    <dgm:cxn modelId="{A13773EF-750E-4540-A2C5-8D954FD9F058}" type="presParOf" srcId="{CE278574-2EFF-4265-9107-3255307B6621}" destId="{00E246F2-C0A9-4F3C-AC6D-65BE5C19E0AF}" srcOrd="0" destOrd="0" presId="urn:microsoft.com/office/officeart/2005/8/layout/hierarchy4"/>
    <dgm:cxn modelId="{2B145FA9-95F0-48E5-818F-5DF8DBD04312}" type="presParOf" srcId="{00E246F2-C0A9-4F3C-AC6D-65BE5C19E0AF}" destId="{B03CFC20-B6FC-4117-9F94-B1C80B0CDDFF}" srcOrd="0" destOrd="0" presId="urn:microsoft.com/office/officeart/2005/8/layout/hierarchy4"/>
    <dgm:cxn modelId="{C3ACAF3C-9517-4C12-85A0-ACBF4C3CA2BE}" type="presParOf" srcId="{00E246F2-C0A9-4F3C-AC6D-65BE5C19E0AF}" destId="{7A52CC11-E84B-4EC2-8D8A-1DEF22F1C1B0}" srcOrd="1" destOrd="0" presId="urn:microsoft.com/office/officeart/2005/8/layout/hierarchy4"/>
    <dgm:cxn modelId="{161ECB43-343A-4267-BD64-CE0FCB1DBCDA}" type="presParOf" srcId="{00E246F2-C0A9-4F3C-AC6D-65BE5C19E0AF}" destId="{54E35F6F-C72F-4C4B-A883-BD2A57847333}" srcOrd="2" destOrd="0" presId="urn:microsoft.com/office/officeart/2005/8/layout/hierarchy4"/>
    <dgm:cxn modelId="{F620D7C7-A19C-4FF4-B92D-0B717A23DAC5}" type="presParOf" srcId="{54E35F6F-C72F-4C4B-A883-BD2A57847333}" destId="{C366CE68-B758-4E67-B3BD-3BC76053E4E7}" srcOrd="0" destOrd="0" presId="urn:microsoft.com/office/officeart/2005/8/layout/hierarchy4"/>
    <dgm:cxn modelId="{4310F3BF-9506-4849-998A-436D31CA593F}" type="presParOf" srcId="{C366CE68-B758-4E67-B3BD-3BC76053E4E7}" destId="{4D818543-B76C-4036-AC53-B2F876536A55}" srcOrd="0" destOrd="0" presId="urn:microsoft.com/office/officeart/2005/8/layout/hierarchy4"/>
    <dgm:cxn modelId="{6F21BE84-9A0D-4A59-8215-F9FB30135CA3}" type="presParOf" srcId="{C366CE68-B758-4E67-B3BD-3BC76053E4E7}" destId="{3E661602-6D3E-4502-9FD1-9685081239EE}" srcOrd="1" destOrd="0" presId="urn:microsoft.com/office/officeart/2005/8/layout/hierarchy4"/>
    <dgm:cxn modelId="{85BF4FFC-E97D-406B-8D87-7003E15FFD87}" type="presParOf" srcId="{C366CE68-B758-4E67-B3BD-3BC76053E4E7}" destId="{8D19FA22-7ECD-4441-82DE-C9E184212E6B}" srcOrd="2" destOrd="0" presId="urn:microsoft.com/office/officeart/2005/8/layout/hierarchy4"/>
    <dgm:cxn modelId="{90643D92-8E89-4EED-8FD7-AB27FB3477A5}" type="presParOf" srcId="{8D19FA22-7ECD-4441-82DE-C9E184212E6B}" destId="{92B856C1-4EA4-4971-AFD3-7DD9000BA21B}" srcOrd="0" destOrd="0" presId="urn:microsoft.com/office/officeart/2005/8/layout/hierarchy4"/>
    <dgm:cxn modelId="{96BDC1F0-E861-4E44-8534-5AFFF95313D3}" type="presParOf" srcId="{92B856C1-4EA4-4971-AFD3-7DD9000BA21B}" destId="{FCCC1B43-C36F-46FD-A85F-DF1E53BEA3B7}" srcOrd="0" destOrd="0" presId="urn:microsoft.com/office/officeart/2005/8/layout/hierarchy4"/>
    <dgm:cxn modelId="{09C80FA9-6A54-4D82-A158-D0FD1A35CD14}" type="presParOf" srcId="{92B856C1-4EA4-4971-AFD3-7DD9000BA21B}" destId="{749455C4-F42D-4EB6-997A-B619E4560BD7}" srcOrd="1" destOrd="0" presId="urn:microsoft.com/office/officeart/2005/8/layout/hierarchy4"/>
    <dgm:cxn modelId="{84506732-AF62-4FC8-8E3B-BA18D4A5190F}" type="presParOf" srcId="{8D19FA22-7ECD-4441-82DE-C9E184212E6B}" destId="{E784B646-32AA-40BB-8A7E-B521F1349933}" srcOrd="1" destOrd="0" presId="urn:microsoft.com/office/officeart/2005/8/layout/hierarchy4"/>
    <dgm:cxn modelId="{524C4BBE-AB51-417F-A7D8-16F529D2327D}" type="presParOf" srcId="{8D19FA22-7ECD-4441-82DE-C9E184212E6B}" destId="{E14B46DE-D7FC-4300-897A-12964AE13685}" srcOrd="2" destOrd="0" presId="urn:microsoft.com/office/officeart/2005/8/layout/hierarchy4"/>
    <dgm:cxn modelId="{574D0EDE-FC52-4B32-A51C-FA19901872A4}" type="presParOf" srcId="{E14B46DE-D7FC-4300-897A-12964AE13685}" destId="{291EBCE6-1749-494D-A3C9-70D38A7BF309}" srcOrd="0" destOrd="0" presId="urn:microsoft.com/office/officeart/2005/8/layout/hierarchy4"/>
    <dgm:cxn modelId="{8522EBBE-4AAE-42D7-A79F-E5FA5C286172}" type="presParOf" srcId="{E14B46DE-D7FC-4300-897A-12964AE13685}" destId="{CCD4F1E2-2B27-4502-85EC-7C294F018A83}" srcOrd="1" destOrd="0" presId="urn:microsoft.com/office/officeart/2005/8/layout/hierarchy4"/>
    <dgm:cxn modelId="{D7C581DB-7FF1-43BE-9B75-06E126679D41}" type="presParOf" srcId="{54E35F6F-C72F-4C4B-A883-BD2A57847333}" destId="{1373C5C8-5010-4C7A-A032-2F245CAC2D16}" srcOrd="1" destOrd="0" presId="urn:microsoft.com/office/officeart/2005/8/layout/hierarchy4"/>
    <dgm:cxn modelId="{D65787B5-6B6C-400C-B0A3-BA1A7D6E24FA}" type="presParOf" srcId="{54E35F6F-C72F-4C4B-A883-BD2A57847333}" destId="{72E56C14-B7B1-4A66-9730-3013FAA91E38}" srcOrd="2" destOrd="0" presId="urn:microsoft.com/office/officeart/2005/8/layout/hierarchy4"/>
    <dgm:cxn modelId="{799AD58B-B327-4CC2-89F9-A74175B8FE93}" type="presParOf" srcId="{72E56C14-B7B1-4A66-9730-3013FAA91E38}" destId="{82B374FF-07C3-40F2-9D37-ABB75B7C1748}" srcOrd="0" destOrd="0" presId="urn:microsoft.com/office/officeart/2005/8/layout/hierarchy4"/>
    <dgm:cxn modelId="{ED9A2D18-7F81-4229-827B-C2BB67CBF4C9}" type="presParOf" srcId="{72E56C14-B7B1-4A66-9730-3013FAA91E38}" destId="{0BCAB287-3DD9-4AA1-ADEA-BABE79A8B6DE}"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40C94C1-104D-46F0-AB3E-5335D5CB32AE}"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ru-RU"/>
        </a:p>
      </dgm:t>
    </dgm:pt>
    <dgm:pt modelId="{51A0EF12-027C-4312-8984-D8E12B8DE6E1}">
      <dgm:prSet phldrT="[Текст]" custT="1"/>
      <dgm:spPr/>
      <dgm:t>
        <a:bodyPr/>
        <a:lstStyle/>
        <a:p>
          <a:r>
            <a:rPr lang="kk-KZ" sz="2400" b="1" dirty="0">
              <a:latin typeface="Times New Roman" pitchFamily="18" charset="0"/>
              <a:cs typeface="Times New Roman" pitchFamily="18" charset="0"/>
            </a:rPr>
            <a:t>Микроорганизмдердің номенклатурасы</a:t>
          </a:r>
          <a:endParaRPr lang="ru-RU" sz="2400" dirty="0"/>
        </a:p>
      </dgm:t>
    </dgm:pt>
    <dgm:pt modelId="{44840754-8684-4991-8D7F-A574C15AE120}" type="parTrans" cxnId="{9D3DEBB2-6C39-4AA9-B28C-D4EECA382289}">
      <dgm:prSet/>
      <dgm:spPr/>
      <dgm:t>
        <a:bodyPr/>
        <a:lstStyle/>
        <a:p>
          <a:endParaRPr lang="ru-RU"/>
        </a:p>
      </dgm:t>
    </dgm:pt>
    <dgm:pt modelId="{CC7247DB-EDBA-4115-997C-238214465CF9}" type="sibTrans" cxnId="{9D3DEBB2-6C39-4AA9-B28C-D4EECA382289}">
      <dgm:prSet/>
      <dgm:spPr/>
      <dgm:t>
        <a:bodyPr/>
        <a:lstStyle/>
        <a:p>
          <a:endParaRPr lang="ru-RU"/>
        </a:p>
      </dgm:t>
    </dgm:pt>
    <dgm:pt modelId="{D21422D7-98BE-4345-8E8E-1FDC16DE5AE4}">
      <dgm:prSet phldrT="[Текст]" custT="1"/>
      <dgm:spPr/>
      <dgm:t>
        <a:bodyPr/>
        <a:lstStyle/>
        <a:p>
          <a:r>
            <a:rPr lang="kk-KZ" sz="2000" dirty="0">
              <a:latin typeface="Times New Roman" pitchFamily="18" charset="0"/>
              <a:cs typeface="Times New Roman" pitchFamily="18" charset="0"/>
            </a:rPr>
            <a:t>Микроорганизмдерді топтастыру кезінде екі әдіс қолданылады: табиғи (филогенетикалық) және жасанды классификация. Қазіргі кезде микроорганизмдердің классификациясының барлығы </a:t>
          </a:r>
          <a:r>
            <a:rPr lang="kk-KZ" sz="2000" i="1" dirty="0">
              <a:latin typeface="Times New Roman" pitchFamily="18" charset="0"/>
              <a:cs typeface="Times New Roman" pitchFamily="18" charset="0"/>
            </a:rPr>
            <a:t>жасанды классификация</a:t>
          </a:r>
          <a:r>
            <a:rPr lang="kk-KZ" sz="2000" dirty="0">
              <a:latin typeface="Times New Roman" pitchFamily="18" charset="0"/>
              <a:cs typeface="Times New Roman" pitchFamily="18" charset="0"/>
            </a:rPr>
            <a:t> болып табылады. </a:t>
          </a:r>
          <a:r>
            <a:rPr lang="en-US" sz="2000" dirty="0">
              <a:latin typeface="Times New Roman" pitchFamily="18" charset="0"/>
              <a:cs typeface="Times New Roman" pitchFamily="18" charset="0"/>
            </a:rPr>
            <a:t> </a:t>
          </a:r>
          <a:endParaRPr lang="kk-KZ" sz="2000" dirty="0">
            <a:latin typeface="Times New Roman" pitchFamily="18" charset="0"/>
            <a:cs typeface="Times New Roman" pitchFamily="18" charset="0"/>
          </a:endParaRPr>
        </a:p>
        <a:p>
          <a:r>
            <a:rPr lang="kk-KZ" sz="2000" b="1" i="1" dirty="0">
              <a:latin typeface="Times New Roman" pitchFamily="18" charset="0"/>
              <a:cs typeface="Times New Roman" pitchFamily="18" charset="0"/>
            </a:rPr>
            <a:t>Номенклатура</a:t>
          </a:r>
          <a:r>
            <a:rPr lang="kk-KZ" sz="2000" dirty="0">
              <a:latin typeface="Times New Roman" pitchFamily="18" charset="0"/>
              <a:cs typeface="Times New Roman" pitchFamily="18" charset="0"/>
            </a:rPr>
            <a:t>–микроорганизмді толығымен зерттеген соң,  белгілі бір атау берілуі.</a:t>
          </a:r>
          <a:r>
            <a:rPr lang="en-US" sz="2000" dirty="0">
              <a:latin typeface="Times New Roman" pitchFamily="18" charset="0"/>
              <a:cs typeface="Times New Roman" pitchFamily="18" charset="0"/>
            </a:rPr>
            <a:t> </a:t>
          </a:r>
          <a:r>
            <a:rPr lang="kk-KZ" sz="2000" dirty="0">
              <a:latin typeface="Times New Roman" pitchFamily="18" charset="0"/>
              <a:cs typeface="Times New Roman" pitchFamily="18" charset="0"/>
            </a:rPr>
            <a:t>Микроорганизмдерді атау үшін,  ХVIII ғасырда К.Линней ұсынған </a:t>
          </a:r>
          <a:r>
            <a:rPr lang="kk-KZ" sz="2000" b="1" dirty="0">
              <a:latin typeface="Times New Roman" pitchFamily="18" charset="0"/>
              <a:cs typeface="Times New Roman" pitchFamily="18" charset="0"/>
            </a:rPr>
            <a:t>бинарлық номенклатураны (екі латын сөзінен тұратын атау) қолданады. </a:t>
          </a:r>
        </a:p>
        <a:p>
          <a:r>
            <a:rPr lang="kk-KZ" sz="2000" b="1" i="1" dirty="0">
              <a:latin typeface="Times New Roman" pitchFamily="18" charset="0"/>
              <a:cs typeface="Times New Roman" pitchFamily="18" charset="0"/>
            </a:rPr>
            <a:t>Бірінші сөз</a:t>
          </a:r>
          <a:r>
            <a:rPr lang="kk-KZ" sz="2000" b="1" dirty="0">
              <a:latin typeface="Times New Roman" pitchFamily="18" charset="0"/>
              <a:cs typeface="Times New Roman" pitchFamily="18" charset="0"/>
            </a:rPr>
            <a:t>– түр атауы. Бұл зат есім,  бас әріппен басталады,  әдетте морфологиялық,  физиологиялық немесе ерекше бір қасиетін,  мысалы: тіршілік ету ортасын сипаттайды.</a:t>
          </a:r>
          <a:r>
            <a:rPr lang="en-US" sz="2000" b="1" dirty="0">
              <a:latin typeface="Times New Roman" pitchFamily="18" charset="0"/>
              <a:cs typeface="Times New Roman" pitchFamily="18" charset="0"/>
            </a:rPr>
            <a:t> </a:t>
          </a:r>
          <a:endParaRPr lang="kk-KZ" sz="2000" b="1" dirty="0">
            <a:latin typeface="Times New Roman" pitchFamily="18" charset="0"/>
            <a:cs typeface="Times New Roman" pitchFamily="18" charset="0"/>
          </a:endParaRPr>
        </a:p>
        <a:p>
          <a:r>
            <a:rPr lang="kk-KZ" sz="2000" b="1" i="1" dirty="0">
              <a:latin typeface="Times New Roman" pitchFamily="18" charset="0"/>
              <a:cs typeface="Times New Roman" pitchFamily="18" charset="0"/>
            </a:rPr>
            <a:t>Екінші сөз</a:t>
          </a:r>
          <a:r>
            <a:rPr lang="kk-KZ" sz="2000" b="1" dirty="0">
              <a:latin typeface="Times New Roman" pitchFamily="18" charset="0"/>
              <a:cs typeface="Times New Roman" pitchFamily="18" charset="0"/>
            </a:rPr>
            <a:t>– бұл сын есім және кіші әріппен жазылады,  түрдің белгілі бір ерекшелігін сипаттайды. Мысалы: </a:t>
          </a:r>
          <a:r>
            <a:rPr lang="kk-KZ" sz="2000" b="1" i="1" dirty="0">
              <a:latin typeface="Times New Roman" pitchFamily="18" charset="0"/>
              <a:cs typeface="Times New Roman" pitchFamily="18" charset="0"/>
            </a:rPr>
            <a:t>Streptococcus lactis </a:t>
          </a:r>
          <a:r>
            <a:rPr lang="kk-KZ" sz="2000" b="1" dirty="0">
              <a:latin typeface="Times New Roman" pitchFamily="18" charset="0"/>
              <a:cs typeface="Times New Roman" pitchFamily="18" charset="0"/>
            </a:rPr>
            <a:t>микроорганизмінің атауы. </a:t>
          </a:r>
          <a:r>
            <a:rPr lang="kk-KZ" sz="2000" b="1" i="1" dirty="0">
              <a:latin typeface="Times New Roman" pitchFamily="18" charset="0"/>
              <a:cs typeface="Times New Roman" pitchFamily="18" charset="0"/>
            </a:rPr>
            <a:t>Streptococcus</a:t>
          </a:r>
          <a:r>
            <a:rPr lang="kk-KZ" sz="2000" b="1" dirty="0">
              <a:latin typeface="Times New Roman" pitchFamily="18" charset="0"/>
              <a:cs typeface="Times New Roman" pitchFamily="18" charset="0"/>
            </a:rPr>
            <a:t>–түр атауы. </a:t>
          </a:r>
          <a:r>
            <a:rPr lang="kk-KZ" sz="2000" dirty="0">
              <a:latin typeface="Times New Roman" pitchFamily="18" charset="0"/>
              <a:cs typeface="Times New Roman" pitchFamily="18" charset="0"/>
            </a:rPr>
            <a:t>Бұл түрге сфералық пішінді (коккалар),  әдетте тізбектеліп орналасатын (морфологиялық қасиет) бактериялар жатады. Екінші сөз тіршілік ету ортасын көрсетеді – сүтқышқылды стрептокок.</a:t>
          </a:r>
          <a:r>
            <a:rPr lang="en-US" sz="2000" dirty="0">
              <a:latin typeface="Times New Roman" pitchFamily="18" charset="0"/>
              <a:cs typeface="Times New Roman" pitchFamily="18" charset="0"/>
            </a:rPr>
            <a:t> </a:t>
          </a:r>
          <a:endParaRPr lang="ru-RU" sz="2000" dirty="0"/>
        </a:p>
      </dgm:t>
    </dgm:pt>
    <dgm:pt modelId="{0B63B451-A478-4ECF-935E-A78CA7F5B40E}" type="parTrans" cxnId="{C7C5521E-9B8D-40FF-9EDC-622D32FF9D88}">
      <dgm:prSet/>
      <dgm:spPr/>
      <dgm:t>
        <a:bodyPr/>
        <a:lstStyle/>
        <a:p>
          <a:endParaRPr lang="ru-RU"/>
        </a:p>
      </dgm:t>
    </dgm:pt>
    <dgm:pt modelId="{25517DEB-CC23-4180-8ECA-9278A03E1B51}" type="sibTrans" cxnId="{C7C5521E-9B8D-40FF-9EDC-622D32FF9D88}">
      <dgm:prSet/>
      <dgm:spPr/>
      <dgm:t>
        <a:bodyPr/>
        <a:lstStyle/>
        <a:p>
          <a:endParaRPr lang="ru-RU"/>
        </a:p>
      </dgm:t>
    </dgm:pt>
    <dgm:pt modelId="{E8543D00-9711-4B0A-B762-7AB21B43D0DE}" type="pres">
      <dgm:prSet presAssocID="{240C94C1-104D-46F0-AB3E-5335D5CB32AE}" presName="composite" presStyleCnt="0">
        <dgm:presLayoutVars>
          <dgm:chMax val="1"/>
          <dgm:dir/>
          <dgm:resizeHandles val="exact"/>
        </dgm:presLayoutVars>
      </dgm:prSet>
      <dgm:spPr/>
    </dgm:pt>
    <dgm:pt modelId="{1D4E4022-30B6-4609-832A-1CFAC5E29D39}" type="pres">
      <dgm:prSet presAssocID="{51A0EF12-027C-4312-8984-D8E12B8DE6E1}" presName="roof" presStyleLbl="dkBgShp" presStyleIdx="0" presStyleCnt="2" custScaleY="38966" custLinFactNeighborX="21930" custLinFactNeighborY="-12822"/>
      <dgm:spPr/>
    </dgm:pt>
    <dgm:pt modelId="{71137368-EF40-4FCE-AC0E-84C346FB0038}" type="pres">
      <dgm:prSet presAssocID="{51A0EF12-027C-4312-8984-D8E12B8DE6E1}" presName="pillars" presStyleCnt="0"/>
      <dgm:spPr/>
    </dgm:pt>
    <dgm:pt modelId="{D7E6CF9C-BD0E-4F31-9908-E496800851A3}" type="pres">
      <dgm:prSet presAssocID="{51A0EF12-027C-4312-8984-D8E12B8DE6E1}" presName="pillar1" presStyleLbl="node1" presStyleIdx="0" presStyleCnt="1" custScaleX="164935" custScaleY="136812">
        <dgm:presLayoutVars>
          <dgm:bulletEnabled val="1"/>
        </dgm:presLayoutVars>
      </dgm:prSet>
      <dgm:spPr/>
    </dgm:pt>
    <dgm:pt modelId="{20F523C9-647C-405B-BBF8-D185D7EB538E}" type="pres">
      <dgm:prSet presAssocID="{51A0EF12-027C-4312-8984-D8E12B8DE6E1}" presName="base" presStyleLbl="dkBgShp" presStyleIdx="1" presStyleCnt="2" custLinFactY="100000" custLinFactNeighborX="1754" custLinFactNeighborY="186805"/>
      <dgm:spPr/>
    </dgm:pt>
  </dgm:ptLst>
  <dgm:cxnLst>
    <dgm:cxn modelId="{870F7B10-0CC2-4250-836F-DB61456C1B55}" type="presOf" srcId="{D21422D7-98BE-4345-8E8E-1FDC16DE5AE4}" destId="{D7E6CF9C-BD0E-4F31-9908-E496800851A3}" srcOrd="0" destOrd="0" presId="urn:microsoft.com/office/officeart/2005/8/layout/hList3"/>
    <dgm:cxn modelId="{C7C5521E-9B8D-40FF-9EDC-622D32FF9D88}" srcId="{51A0EF12-027C-4312-8984-D8E12B8DE6E1}" destId="{D21422D7-98BE-4345-8E8E-1FDC16DE5AE4}" srcOrd="0" destOrd="0" parTransId="{0B63B451-A478-4ECF-935E-A78CA7F5B40E}" sibTransId="{25517DEB-CC23-4180-8ECA-9278A03E1B51}"/>
    <dgm:cxn modelId="{9D3DEBB2-6C39-4AA9-B28C-D4EECA382289}" srcId="{240C94C1-104D-46F0-AB3E-5335D5CB32AE}" destId="{51A0EF12-027C-4312-8984-D8E12B8DE6E1}" srcOrd="0" destOrd="0" parTransId="{44840754-8684-4991-8D7F-A574C15AE120}" sibTransId="{CC7247DB-EDBA-4115-997C-238214465CF9}"/>
    <dgm:cxn modelId="{085D3AEE-6380-415F-AA92-BFCA7217309F}" type="presOf" srcId="{51A0EF12-027C-4312-8984-D8E12B8DE6E1}" destId="{1D4E4022-30B6-4609-832A-1CFAC5E29D39}" srcOrd="0" destOrd="0" presId="urn:microsoft.com/office/officeart/2005/8/layout/hList3"/>
    <dgm:cxn modelId="{DBBE4AEE-332D-4C25-B8D9-39ACD24DA9A5}" type="presOf" srcId="{240C94C1-104D-46F0-AB3E-5335D5CB32AE}" destId="{E8543D00-9711-4B0A-B762-7AB21B43D0DE}" srcOrd="0" destOrd="0" presId="urn:microsoft.com/office/officeart/2005/8/layout/hList3"/>
    <dgm:cxn modelId="{4F3DDD87-6A84-419C-819A-C36DB8A646BB}" type="presParOf" srcId="{E8543D00-9711-4B0A-B762-7AB21B43D0DE}" destId="{1D4E4022-30B6-4609-832A-1CFAC5E29D39}" srcOrd="0" destOrd="0" presId="urn:microsoft.com/office/officeart/2005/8/layout/hList3"/>
    <dgm:cxn modelId="{663C7B2F-14B2-472C-89F7-C74BC165E4F5}" type="presParOf" srcId="{E8543D00-9711-4B0A-B762-7AB21B43D0DE}" destId="{71137368-EF40-4FCE-AC0E-84C346FB0038}" srcOrd="1" destOrd="0" presId="urn:microsoft.com/office/officeart/2005/8/layout/hList3"/>
    <dgm:cxn modelId="{1A6CE277-FAE6-4DA5-B45D-6E13E14F7321}" type="presParOf" srcId="{71137368-EF40-4FCE-AC0E-84C346FB0038}" destId="{D7E6CF9C-BD0E-4F31-9908-E496800851A3}" srcOrd="0" destOrd="0" presId="urn:microsoft.com/office/officeart/2005/8/layout/hList3"/>
    <dgm:cxn modelId="{1615371C-6DE9-49F6-BCFE-61F263CDD590}" type="presParOf" srcId="{E8543D00-9711-4B0A-B762-7AB21B43D0DE}" destId="{20F523C9-647C-405B-BBF8-D185D7EB538E}"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648BAE3-8FFD-4F80-9759-A331ED75B87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562CC3C-E2BE-4DDC-88EF-2ED63729661E}">
      <dgm:prSet/>
      <dgm:spPr/>
      <dgm:t>
        <a:bodyPr/>
        <a:lstStyle/>
        <a:p>
          <a:r>
            <a:rPr lang="ru-RU"/>
            <a:t>Д. Х. Берджидің бактерияларға арналған нұсқаулығында барлық прокариоттық микроорганизмдер </a:t>
          </a:r>
          <a:r>
            <a:rPr lang="en-US"/>
            <a:t>Procaryotae </a:t>
          </a:r>
          <a:r>
            <a:rPr lang="ru-RU"/>
            <a:t>патшалығына топтастырылған, ол төрт бөлімге бөлінеді, олар одан әрі бөлімдерге, кластарға, отрядтарға, тұқымдастарға, тектерге және түрлерге бөлінеді.</a:t>
          </a:r>
          <a:endParaRPr lang="en-US"/>
        </a:p>
      </dgm:t>
    </dgm:pt>
    <dgm:pt modelId="{97F42F89-C59C-4F72-AB58-BAFF2D3C4CCD}" type="parTrans" cxnId="{4D295C8B-CBF0-464C-9DDF-6064CD9B9F88}">
      <dgm:prSet/>
      <dgm:spPr/>
      <dgm:t>
        <a:bodyPr/>
        <a:lstStyle/>
        <a:p>
          <a:endParaRPr lang="en-US"/>
        </a:p>
      </dgm:t>
    </dgm:pt>
    <dgm:pt modelId="{ADB74547-C418-4FD8-96FE-4AD52D8944B4}" type="sibTrans" cxnId="{4D295C8B-CBF0-464C-9DDF-6064CD9B9F88}">
      <dgm:prSet/>
      <dgm:spPr/>
      <dgm:t>
        <a:bodyPr/>
        <a:lstStyle/>
        <a:p>
          <a:endParaRPr lang="en-US"/>
        </a:p>
      </dgm:t>
    </dgm:pt>
    <dgm:pt modelId="{B7B98A4D-9D89-4834-BB6F-62AB1CF164DC}">
      <dgm:prSet/>
      <dgm:spPr/>
      <dgm:t>
        <a:bodyPr/>
        <a:lstStyle/>
        <a:p>
          <a:r>
            <a:rPr lang="kk-KZ" b="1" i="1"/>
            <a:t>Gracilicutes</a:t>
          </a:r>
          <a:r>
            <a:rPr lang="kk-KZ"/>
            <a:t>, жұқа қабатты, грам</a:t>
          </a:r>
          <a:r>
            <a:rPr lang="en-US"/>
            <a:t>-</a:t>
          </a:r>
          <a:r>
            <a:rPr lang="kk-KZ"/>
            <a:t>теріс;</a:t>
          </a:r>
          <a:endParaRPr lang="en-US"/>
        </a:p>
      </dgm:t>
    </dgm:pt>
    <dgm:pt modelId="{68ED1E5A-E0C5-4310-BEDA-C66152659E97}" type="parTrans" cxnId="{44FD3837-4AC0-4B53-A46B-50DC66BCAA5F}">
      <dgm:prSet/>
      <dgm:spPr/>
      <dgm:t>
        <a:bodyPr/>
        <a:lstStyle/>
        <a:p>
          <a:endParaRPr lang="en-US"/>
        </a:p>
      </dgm:t>
    </dgm:pt>
    <dgm:pt modelId="{C403677B-AAC8-47C3-B403-AB25F4A45140}" type="sibTrans" cxnId="{44FD3837-4AC0-4B53-A46B-50DC66BCAA5F}">
      <dgm:prSet/>
      <dgm:spPr/>
      <dgm:t>
        <a:bodyPr/>
        <a:lstStyle/>
        <a:p>
          <a:endParaRPr lang="en-US"/>
        </a:p>
      </dgm:t>
    </dgm:pt>
    <dgm:pt modelId="{196C5DD6-63D4-450D-8FC9-C703C9BDB2D0}">
      <dgm:prSet/>
      <dgm:spPr/>
      <dgm:t>
        <a:bodyPr/>
        <a:lstStyle/>
        <a:p>
          <a:r>
            <a:rPr lang="kk-KZ" b="1" i="1" dirty="0"/>
            <a:t>Firmicutes</a:t>
          </a:r>
          <a:r>
            <a:rPr lang="kk-KZ" dirty="0"/>
            <a:t>, қалың қабатты, грам</a:t>
          </a:r>
          <a:r>
            <a:rPr lang="en-US" dirty="0"/>
            <a:t>-</a:t>
          </a:r>
          <a:r>
            <a:rPr lang="kk-KZ" dirty="0"/>
            <a:t>оң;</a:t>
          </a:r>
          <a:endParaRPr lang="en-US" dirty="0"/>
        </a:p>
      </dgm:t>
    </dgm:pt>
    <dgm:pt modelId="{FD65DFBB-A40F-4FEF-9A67-5419BB31F73F}" type="parTrans" cxnId="{723492B9-2EF6-4A5E-97C6-6AB60EB826C0}">
      <dgm:prSet/>
      <dgm:spPr/>
      <dgm:t>
        <a:bodyPr/>
        <a:lstStyle/>
        <a:p>
          <a:endParaRPr lang="en-US"/>
        </a:p>
      </dgm:t>
    </dgm:pt>
    <dgm:pt modelId="{10F5475B-86AF-45E2-A927-B862D67F9699}" type="sibTrans" cxnId="{723492B9-2EF6-4A5E-97C6-6AB60EB826C0}">
      <dgm:prSet/>
      <dgm:spPr/>
      <dgm:t>
        <a:bodyPr/>
        <a:lstStyle/>
        <a:p>
          <a:endParaRPr lang="en-US"/>
        </a:p>
      </dgm:t>
    </dgm:pt>
    <dgm:pt modelId="{56BF722E-3BFE-4495-8C65-69964BD53C8C}">
      <dgm:prSet/>
      <dgm:spPr/>
      <dgm:t>
        <a:bodyPr/>
        <a:lstStyle/>
        <a:p>
          <a:r>
            <a:rPr lang="kk-KZ" b="1" i="1"/>
            <a:t>Tenericutes</a:t>
          </a:r>
          <a:r>
            <a:rPr lang="kk-KZ"/>
            <a:t>, клетка қабықшасы жоқ, микоплазмалар;</a:t>
          </a:r>
          <a:endParaRPr lang="en-US"/>
        </a:p>
      </dgm:t>
    </dgm:pt>
    <dgm:pt modelId="{CA16F4CD-F1C3-4F56-9353-277FF1AD68FD}" type="parTrans" cxnId="{FC4BA694-9E84-4EAF-8A0C-28AD1A49537D}">
      <dgm:prSet/>
      <dgm:spPr/>
      <dgm:t>
        <a:bodyPr/>
        <a:lstStyle/>
        <a:p>
          <a:endParaRPr lang="en-US"/>
        </a:p>
      </dgm:t>
    </dgm:pt>
    <dgm:pt modelId="{85513A8D-A68F-491E-A6AF-98CCC86CA4DC}" type="sibTrans" cxnId="{FC4BA694-9E84-4EAF-8A0C-28AD1A49537D}">
      <dgm:prSet/>
      <dgm:spPr/>
      <dgm:t>
        <a:bodyPr/>
        <a:lstStyle/>
        <a:p>
          <a:endParaRPr lang="en-US"/>
        </a:p>
      </dgm:t>
    </dgm:pt>
    <dgm:pt modelId="{571EC3C3-E501-4E45-854C-ACCE3A0E717C}">
      <dgm:prSet/>
      <dgm:spPr/>
      <dgm:t>
        <a:bodyPr/>
        <a:lstStyle/>
        <a:p>
          <a:r>
            <a:rPr lang="kk-KZ" b="1" i="1"/>
            <a:t>Mendosicutes</a:t>
          </a:r>
          <a:r>
            <a:rPr lang="kk-KZ"/>
            <a:t>, клетка қабырғасы дефектті, архейлер.</a:t>
          </a:r>
          <a:endParaRPr lang="en-US"/>
        </a:p>
      </dgm:t>
    </dgm:pt>
    <dgm:pt modelId="{275DE26B-434D-4C6B-9D29-8DE843B74D6E}" type="parTrans" cxnId="{003C9C98-38C2-4573-9023-05AEA03EAA17}">
      <dgm:prSet/>
      <dgm:spPr/>
      <dgm:t>
        <a:bodyPr/>
        <a:lstStyle/>
        <a:p>
          <a:endParaRPr lang="en-US"/>
        </a:p>
      </dgm:t>
    </dgm:pt>
    <dgm:pt modelId="{9AB1ED37-5365-4FBD-A1F4-1B591C5F4F2B}" type="sibTrans" cxnId="{003C9C98-38C2-4573-9023-05AEA03EAA17}">
      <dgm:prSet/>
      <dgm:spPr/>
      <dgm:t>
        <a:bodyPr/>
        <a:lstStyle/>
        <a:p>
          <a:endParaRPr lang="en-US"/>
        </a:p>
      </dgm:t>
    </dgm:pt>
    <dgm:pt modelId="{8F7C3550-67C4-4473-ACBB-D0E147A8D774}" type="pres">
      <dgm:prSet presAssocID="{9648BAE3-8FFD-4F80-9759-A331ED75B87B}" presName="linear" presStyleCnt="0">
        <dgm:presLayoutVars>
          <dgm:animLvl val="lvl"/>
          <dgm:resizeHandles val="exact"/>
        </dgm:presLayoutVars>
      </dgm:prSet>
      <dgm:spPr/>
    </dgm:pt>
    <dgm:pt modelId="{2EDD4BBC-3DFF-4818-970B-8B08F138B0CB}" type="pres">
      <dgm:prSet presAssocID="{D562CC3C-E2BE-4DDC-88EF-2ED63729661E}" presName="parentText" presStyleLbl="node1" presStyleIdx="0" presStyleCnt="1">
        <dgm:presLayoutVars>
          <dgm:chMax val="0"/>
          <dgm:bulletEnabled val="1"/>
        </dgm:presLayoutVars>
      </dgm:prSet>
      <dgm:spPr/>
    </dgm:pt>
    <dgm:pt modelId="{5C942E39-1664-43CA-8A53-13EFFF6CAC71}" type="pres">
      <dgm:prSet presAssocID="{D562CC3C-E2BE-4DDC-88EF-2ED63729661E}" presName="childText" presStyleLbl="revTx" presStyleIdx="0" presStyleCnt="1">
        <dgm:presLayoutVars>
          <dgm:bulletEnabled val="1"/>
        </dgm:presLayoutVars>
      </dgm:prSet>
      <dgm:spPr/>
    </dgm:pt>
  </dgm:ptLst>
  <dgm:cxnLst>
    <dgm:cxn modelId="{6B7EAA0C-8B9D-4629-B0F1-BBD3F57855B2}" type="presOf" srcId="{571EC3C3-E501-4E45-854C-ACCE3A0E717C}" destId="{5C942E39-1664-43CA-8A53-13EFFF6CAC71}" srcOrd="0" destOrd="3" presId="urn:microsoft.com/office/officeart/2005/8/layout/vList2"/>
    <dgm:cxn modelId="{44FD3837-4AC0-4B53-A46B-50DC66BCAA5F}" srcId="{D562CC3C-E2BE-4DDC-88EF-2ED63729661E}" destId="{B7B98A4D-9D89-4834-BB6F-62AB1CF164DC}" srcOrd="0" destOrd="0" parTransId="{68ED1E5A-E0C5-4310-BEDA-C66152659E97}" sibTransId="{C403677B-AAC8-47C3-B403-AB25F4A45140}"/>
    <dgm:cxn modelId="{4D295C8B-CBF0-464C-9DDF-6064CD9B9F88}" srcId="{9648BAE3-8FFD-4F80-9759-A331ED75B87B}" destId="{D562CC3C-E2BE-4DDC-88EF-2ED63729661E}" srcOrd="0" destOrd="0" parTransId="{97F42F89-C59C-4F72-AB58-BAFF2D3C4CCD}" sibTransId="{ADB74547-C418-4FD8-96FE-4AD52D8944B4}"/>
    <dgm:cxn modelId="{32A11E91-4927-4CA8-B23C-B83328BA59E7}" type="presOf" srcId="{D562CC3C-E2BE-4DDC-88EF-2ED63729661E}" destId="{2EDD4BBC-3DFF-4818-970B-8B08F138B0CB}" srcOrd="0" destOrd="0" presId="urn:microsoft.com/office/officeart/2005/8/layout/vList2"/>
    <dgm:cxn modelId="{FC4BA694-9E84-4EAF-8A0C-28AD1A49537D}" srcId="{D562CC3C-E2BE-4DDC-88EF-2ED63729661E}" destId="{56BF722E-3BFE-4495-8C65-69964BD53C8C}" srcOrd="2" destOrd="0" parTransId="{CA16F4CD-F1C3-4F56-9353-277FF1AD68FD}" sibTransId="{85513A8D-A68F-491E-A6AF-98CCC86CA4DC}"/>
    <dgm:cxn modelId="{003C9C98-38C2-4573-9023-05AEA03EAA17}" srcId="{D562CC3C-E2BE-4DDC-88EF-2ED63729661E}" destId="{571EC3C3-E501-4E45-854C-ACCE3A0E717C}" srcOrd="3" destOrd="0" parTransId="{275DE26B-434D-4C6B-9D29-8DE843B74D6E}" sibTransId="{9AB1ED37-5365-4FBD-A1F4-1B591C5F4F2B}"/>
    <dgm:cxn modelId="{F70CEFAF-C9E6-404E-920B-8C61A545C0E1}" type="presOf" srcId="{56BF722E-3BFE-4495-8C65-69964BD53C8C}" destId="{5C942E39-1664-43CA-8A53-13EFFF6CAC71}" srcOrd="0" destOrd="2" presId="urn:microsoft.com/office/officeart/2005/8/layout/vList2"/>
    <dgm:cxn modelId="{723492B9-2EF6-4A5E-97C6-6AB60EB826C0}" srcId="{D562CC3C-E2BE-4DDC-88EF-2ED63729661E}" destId="{196C5DD6-63D4-450D-8FC9-C703C9BDB2D0}" srcOrd="1" destOrd="0" parTransId="{FD65DFBB-A40F-4FEF-9A67-5419BB31F73F}" sibTransId="{10F5475B-86AF-45E2-A927-B862D67F9699}"/>
    <dgm:cxn modelId="{8E4E06BA-C308-40AB-B917-F6E989078251}" type="presOf" srcId="{196C5DD6-63D4-450D-8FC9-C703C9BDB2D0}" destId="{5C942E39-1664-43CA-8A53-13EFFF6CAC71}" srcOrd="0" destOrd="1" presId="urn:microsoft.com/office/officeart/2005/8/layout/vList2"/>
    <dgm:cxn modelId="{EBD6A4CF-A1DC-4489-881D-7DE28D4A413B}" type="presOf" srcId="{9648BAE3-8FFD-4F80-9759-A331ED75B87B}" destId="{8F7C3550-67C4-4473-ACBB-D0E147A8D774}" srcOrd="0" destOrd="0" presId="urn:microsoft.com/office/officeart/2005/8/layout/vList2"/>
    <dgm:cxn modelId="{95E5B5D0-690D-41D4-A829-87DE09012A73}" type="presOf" srcId="{B7B98A4D-9D89-4834-BB6F-62AB1CF164DC}" destId="{5C942E39-1664-43CA-8A53-13EFFF6CAC71}" srcOrd="0" destOrd="0" presId="urn:microsoft.com/office/officeart/2005/8/layout/vList2"/>
    <dgm:cxn modelId="{18B9B84E-894D-4267-A507-032F7B3A9EA1}" type="presParOf" srcId="{8F7C3550-67C4-4473-ACBB-D0E147A8D774}" destId="{2EDD4BBC-3DFF-4818-970B-8B08F138B0CB}" srcOrd="0" destOrd="0" presId="urn:microsoft.com/office/officeart/2005/8/layout/vList2"/>
    <dgm:cxn modelId="{AA81BC44-4762-41DC-A2DA-E0B616451DDE}" type="presParOf" srcId="{8F7C3550-67C4-4473-ACBB-D0E147A8D774}" destId="{5C942E39-1664-43CA-8A53-13EFFF6CAC71}"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68299CE-D48F-4726-A373-38281E7F93F6}"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B73F29B2-4AFF-42C0-B860-8F816269471B}">
      <dgm:prSet/>
      <dgm:spPr/>
      <dgm:t>
        <a:bodyPr/>
        <a:lstStyle/>
        <a:p>
          <a:r>
            <a:rPr lang="ru-RU" dirty="0"/>
            <a:t>1-бөлім. </a:t>
          </a:r>
          <a:r>
            <a:rPr lang="ru-RU" dirty="0" err="1"/>
            <a:t>Спирохеталар</a:t>
          </a:r>
          <a:r>
            <a:rPr lang="en-US" dirty="0"/>
            <a:t> </a:t>
          </a:r>
          <a:r>
            <a:rPr lang="en-US" dirty="0" err="1"/>
            <a:t>Spirochaetales</a:t>
          </a:r>
          <a:r>
            <a:rPr lang="en-US" dirty="0"/>
            <a:t> </a:t>
          </a:r>
          <a:r>
            <a:rPr lang="ru-RU" dirty="0" err="1"/>
            <a:t>отряды.Екі</a:t>
          </a:r>
          <a:r>
            <a:rPr lang="ru-RU" dirty="0"/>
            <a:t> </a:t>
          </a:r>
          <a:r>
            <a:rPr lang="ru-RU" dirty="0" err="1"/>
            <a:t>тұқымдасты</a:t>
          </a:r>
          <a:r>
            <a:rPr lang="ru-RU" dirty="0"/>
            <a:t> </a:t>
          </a:r>
          <a:r>
            <a:rPr lang="ru-RU" dirty="0" err="1"/>
            <a:t>қамтиды</a:t>
          </a:r>
          <a:r>
            <a:rPr lang="ru-RU" dirty="0"/>
            <a:t>: </a:t>
          </a:r>
          <a:r>
            <a:rPr lang="en-US" dirty="0" err="1"/>
            <a:t>Spirochaetaceae</a:t>
          </a:r>
          <a:r>
            <a:rPr lang="en-US" dirty="0"/>
            <a:t> (</a:t>
          </a:r>
          <a:r>
            <a:rPr lang="ru-RU" dirty="0" err="1"/>
            <a:t>төрт</a:t>
          </a:r>
          <a:r>
            <a:rPr lang="ru-RU" dirty="0"/>
            <a:t> </a:t>
          </a:r>
          <a:r>
            <a:rPr lang="ru-RU" dirty="0" err="1"/>
            <a:t>туыс</a:t>
          </a:r>
          <a:r>
            <a:rPr lang="ru-RU" dirty="0"/>
            <a:t>) </a:t>
          </a:r>
          <a:r>
            <a:rPr lang="ru-RU" dirty="0" err="1"/>
            <a:t>және</a:t>
          </a:r>
          <a:r>
            <a:rPr lang="ru-RU" dirty="0"/>
            <a:t> </a:t>
          </a:r>
          <a:r>
            <a:rPr lang="en-US" dirty="0" err="1"/>
            <a:t>Leptospiraceae</a:t>
          </a:r>
          <a:r>
            <a:rPr lang="en-US" dirty="0"/>
            <a:t> (</a:t>
          </a:r>
          <a:r>
            <a:rPr lang="ru-RU" dirty="0" err="1"/>
            <a:t>бір</a:t>
          </a:r>
          <a:r>
            <a:rPr lang="ru-RU" dirty="0"/>
            <a:t> </a:t>
          </a:r>
          <a:r>
            <a:rPr lang="ru-RU" dirty="0" err="1"/>
            <a:t>туыс</a:t>
          </a:r>
          <a:r>
            <a:rPr lang="ru-RU" dirty="0"/>
            <a:t>).</a:t>
          </a:r>
          <a:endParaRPr lang="en-US" dirty="0"/>
        </a:p>
      </dgm:t>
    </dgm:pt>
    <dgm:pt modelId="{7860329C-412D-4FC5-A109-194136F56BBD}" type="parTrans" cxnId="{B8ABF7F9-AC4A-4FC6-86CA-D87EE240130B}">
      <dgm:prSet/>
      <dgm:spPr/>
      <dgm:t>
        <a:bodyPr/>
        <a:lstStyle/>
        <a:p>
          <a:endParaRPr lang="en-US"/>
        </a:p>
      </dgm:t>
    </dgm:pt>
    <dgm:pt modelId="{4B76F31A-65A3-49E7-8F2D-3A6B4C0D06F1}" type="sibTrans" cxnId="{B8ABF7F9-AC4A-4FC6-86CA-D87EE240130B}">
      <dgm:prSet/>
      <dgm:spPr/>
      <dgm:t>
        <a:bodyPr/>
        <a:lstStyle/>
        <a:p>
          <a:endParaRPr lang="en-US"/>
        </a:p>
      </dgm:t>
    </dgm:pt>
    <dgm:pt modelId="{EC76BEB8-7A1E-4F70-85C6-C69C7B594E33}">
      <dgm:prSet/>
      <dgm:spPr/>
      <dgm:t>
        <a:bodyPr/>
        <a:lstStyle/>
        <a:p>
          <a:r>
            <a:rPr lang="ru-RU"/>
            <a:t>2-бөлім. Спиральды және иілген аэробтар (микроаэрофилдер). Бір тұқымдас, </a:t>
          </a:r>
          <a:r>
            <a:rPr lang="en-US"/>
            <a:t>Spirillaceae, </a:t>
          </a:r>
          <a:r>
            <a:rPr lang="ru-RU"/>
            <a:t>алты туысты қамтиды. </a:t>
          </a:r>
          <a:r>
            <a:rPr lang="en-US"/>
            <a:t>Campylobacter </a:t>
          </a:r>
          <a:r>
            <a:rPr lang="ru-RU"/>
            <a:t>туысының микроорганизмдері адамдар мен жануарлар үшін патогенді.</a:t>
          </a:r>
          <a:endParaRPr lang="en-US"/>
        </a:p>
      </dgm:t>
    </dgm:pt>
    <dgm:pt modelId="{8301320A-02FE-4C10-928D-4346C00826C3}" type="parTrans" cxnId="{3EEDF977-8B1E-4640-A6C3-CB2F1C61D430}">
      <dgm:prSet/>
      <dgm:spPr/>
      <dgm:t>
        <a:bodyPr/>
        <a:lstStyle/>
        <a:p>
          <a:endParaRPr lang="en-US"/>
        </a:p>
      </dgm:t>
    </dgm:pt>
    <dgm:pt modelId="{EBB04C4A-9A84-4924-91DA-7F1DF5F0CACF}" type="sibTrans" cxnId="{3EEDF977-8B1E-4640-A6C3-CB2F1C61D430}">
      <dgm:prSet/>
      <dgm:spPr/>
      <dgm:t>
        <a:bodyPr/>
        <a:lstStyle/>
        <a:p>
          <a:endParaRPr lang="en-US"/>
        </a:p>
      </dgm:t>
    </dgm:pt>
    <dgm:pt modelId="{96FE8C5E-A555-46A6-BDB2-5C515D0D32D6}">
      <dgm:prSet/>
      <dgm:spPr/>
      <dgm:t>
        <a:bodyPr/>
        <a:lstStyle/>
        <a:p>
          <a:r>
            <a:rPr lang="ru-RU"/>
            <a:t>3-бөлім. Грамтеріс қозғалмайтын иілген бактериялар. Бір тұқымдас, </a:t>
          </a:r>
          <a:r>
            <a:rPr lang="en-US"/>
            <a:t>Spirosomonas, </a:t>
          </a:r>
          <a:r>
            <a:rPr lang="ru-RU"/>
            <a:t>үш патогенді туысты қамтиды.</a:t>
          </a:r>
          <a:endParaRPr lang="en-US"/>
        </a:p>
      </dgm:t>
    </dgm:pt>
    <dgm:pt modelId="{9AF65354-8626-43A6-9F9A-6F93E02C5440}" type="parTrans" cxnId="{F34E60C7-418C-4285-80FF-2A434312DD7D}">
      <dgm:prSet/>
      <dgm:spPr/>
      <dgm:t>
        <a:bodyPr/>
        <a:lstStyle/>
        <a:p>
          <a:endParaRPr lang="en-US"/>
        </a:p>
      </dgm:t>
    </dgm:pt>
    <dgm:pt modelId="{91CBD098-B987-4741-A65F-7FFD628FAD37}" type="sibTrans" cxnId="{F34E60C7-418C-4285-80FF-2A434312DD7D}">
      <dgm:prSet/>
      <dgm:spPr/>
      <dgm:t>
        <a:bodyPr/>
        <a:lstStyle/>
        <a:p>
          <a:endParaRPr lang="en-US"/>
        </a:p>
      </dgm:t>
    </dgm:pt>
    <dgm:pt modelId="{7AB8055E-0B37-4C23-BD15-178020676521}" type="pres">
      <dgm:prSet presAssocID="{D68299CE-D48F-4726-A373-38281E7F93F6}" presName="linear" presStyleCnt="0">
        <dgm:presLayoutVars>
          <dgm:animLvl val="lvl"/>
          <dgm:resizeHandles val="exact"/>
        </dgm:presLayoutVars>
      </dgm:prSet>
      <dgm:spPr/>
    </dgm:pt>
    <dgm:pt modelId="{34A2913E-C773-4219-A571-0184AF21245F}" type="pres">
      <dgm:prSet presAssocID="{B73F29B2-4AFF-42C0-B860-8F816269471B}" presName="parentText" presStyleLbl="node1" presStyleIdx="0" presStyleCnt="3">
        <dgm:presLayoutVars>
          <dgm:chMax val="0"/>
          <dgm:bulletEnabled val="1"/>
        </dgm:presLayoutVars>
      </dgm:prSet>
      <dgm:spPr/>
    </dgm:pt>
    <dgm:pt modelId="{6B38E147-27D7-485C-B69D-A6E95803EF01}" type="pres">
      <dgm:prSet presAssocID="{4B76F31A-65A3-49E7-8F2D-3A6B4C0D06F1}" presName="spacer" presStyleCnt="0"/>
      <dgm:spPr/>
    </dgm:pt>
    <dgm:pt modelId="{6825967E-10E5-4A81-AAD1-060B4C2A11CA}" type="pres">
      <dgm:prSet presAssocID="{EC76BEB8-7A1E-4F70-85C6-C69C7B594E33}" presName="parentText" presStyleLbl="node1" presStyleIdx="1" presStyleCnt="3">
        <dgm:presLayoutVars>
          <dgm:chMax val="0"/>
          <dgm:bulletEnabled val="1"/>
        </dgm:presLayoutVars>
      </dgm:prSet>
      <dgm:spPr/>
    </dgm:pt>
    <dgm:pt modelId="{07607A6C-0B0F-48A8-B606-509A06BB655F}" type="pres">
      <dgm:prSet presAssocID="{EBB04C4A-9A84-4924-91DA-7F1DF5F0CACF}" presName="spacer" presStyleCnt="0"/>
      <dgm:spPr/>
    </dgm:pt>
    <dgm:pt modelId="{5680C5E1-F21E-4D47-80CB-7A606555CC16}" type="pres">
      <dgm:prSet presAssocID="{96FE8C5E-A555-46A6-BDB2-5C515D0D32D6}" presName="parentText" presStyleLbl="node1" presStyleIdx="2" presStyleCnt="3">
        <dgm:presLayoutVars>
          <dgm:chMax val="0"/>
          <dgm:bulletEnabled val="1"/>
        </dgm:presLayoutVars>
      </dgm:prSet>
      <dgm:spPr/>
    </dgm:pt>
  </dgm:ptLst>
  <dgm:cxnLst>
    <dgm:cxn modelId="{904E5D06-03C1-41DF-A687-3621DA94DED4}" type="presOf" srcId="{EC76BEB8-7A1E-4F70-85C6-C69C7B594E33}" destId="{6825967E-10E5-4A81-AAD1-060B4C2A11CA}" srcOrd="0" destOrd="0" presId="urn:microsoft.com/office/officeart/2005/8/layout/vList2"/>
    <dgm:cxn modelId="{7F51FA30-94F1-413D-8174-11DC0EE6E1A7}" type="presOf" srcId="{B73F29B2-4AFF-42C0-B860-8F816269471B}" destId="{34A2913E-C773-4219-A571-0184AF21245F}" srcOrd="0" destOrd="0" presId="urn:microsoft.com/office/officeart/2005/8/layout/vList2"/>
    <dgm:cxn modelId="{1886D857-4CB4-4CF5-8CEA-8F69FEB781C1}" type="presOf" srcId="{96FE8C5E-A555-46A6-BDB2-5C515D0D32D6}" destId="{5680C5E1-F21E-4D47-80CB-7A606555CC16}" srcOrd="0" destOrd="0" presId="urn:microsoft.com/office/officeart/2005/8/layout/vList2"/>
    <dgm:cxn modelId="{3EEDF977-8B1E-4640-A6C3-CB2F1C61D430}" srcId="{D68299CE-D48F-4726-A373-38281E7F93F6}" destId="{EC76BEB8-7A1E-4F70-85C6-C69C7B594E33}" srcOrd="1" destOrd="0" parTransId="{8301320A-02FE-4C10-928D-4346C00826C3}" sibTransId="{EBB04C4A-9A84-4924-91DA-7F1DF5F0CACF}"/>
    <dgm:cxn modelId="{4ADBB058-3455-425B-B8A8-95CFF14A556D}" type="presOf" srcId="{D68299CE-D48F-4726-A373-38281E7F93F6}" destId="{7AB8055E-0B37-4C23-BD15-178020676521}" srcOrd="0" destOrd="0" presId="urn:microsoft.com/office/officeart/2005/8/layout/vList2"/>
    <dgm:cxn modelId="{F34E60C7-418C-4285-80FF-2A434312DD7D}" srcId="{D68299CE-D48F-4726-A373-38281E7F93F6}" destId="{96FE8C5E-A555-46A6-BDB2-5C515D0D32D6}" srcOrd="2" destOrd="0" parTransId="{9AF65354-8626-43A6-9F9A-6F93E02C5440}" sibTransId="{91CBD098-B987-4741-A65F-7FFD628FAD37}"/>
    <dgm:cxn modelId="{B8ABF7F9-AC4A-4FC6-86CA-D87EE240130B}" srcId="{D68299CE-D48F-4726-A373-38281E7F93F6}" destId="{B73F29B2-4AFF-42C0-B860-8F816269471B}" srcOrd="0" destOrd="0" parTransId="{7860329C-412D-4FC5-A109-194136F56BBD}" sibTransId="{4B76F31A-65A3-49E7-8F2D-3A6B4C0D06F1}"/>
    <dgm:cxn modelId="{D2DCC50E-BE92-4A45-B4E3-34CB77719E81}" type="presParOf" srcId="{7AB8055E-0B37-4C23-BD15-178020676521}" destId="{34A2913E-C773-4219-A571-0184AF21245F}" srcOrd="0" destOrd="0" presId="urn:microsoft.com/office/officeart/2005/8/layout/vList2"/>
    <dgm:cxn modelId="{F5D37BA2-0E38-49A6-AB61-965590D53B03}" type="presParOf" srcId="{7AB8055E-0B37-4C23-BD15-178020676521}" destId="{6B38E147-27D7-485C-B69D-A6E95803EF01}" srcOrd="1" destOrd="0" presId="urn:microsoft.com/office/officeart/2005/8/layout/vList2"/>
    <dgm:cxn modelId="{75DB4481-0039-444C-9B84-57BA47FE089A}" type="presParOf" srcId="{7AB8055E-0B37-4C23-BD15-178020676521}" destId="{6825967E-10E5-4A81-AAD1-060B4C2A11CA}" srcOrd="2" destOrd="0" presId="urn:microsoft.com/office/officeart/2005/8/layout/vList2"/>
    <dgm:cxn modelId="{906011D3-765F-42E3-A2EE-7FC2AFA350BD}" type="presParOf" srcId="{7AB8055E-0B37-4C23-BD15-178020676521}" destId="{07607A6C-0B0F-48A8-B606-509A06BB655F}" srcOrd="3" destOrd="0" presId="urn:microsoft.com/office/officeart/2005/8/layout/vList2"/>
    <dgm:cxn modelId="{646E4AB8-8812-4EC3-A3BC-62530BDB34F1}" type="presParOf" srcId="{7AB8055E-0B37-4C23-BD15-178020676521}" destId="{5680C5E1-F21E-4D47-80CB-7A606555CC16}"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26371C9-94A6-407B-BD12-9AF8F59606CE}"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BF5C76CC-9598-4B25-802C-0D085F0BCD64}">
      <dgm:prSet/>
      <dgm:spPr/>
      <dgm:t>
        <a:bodyPr/>
        <a:lstStyle/>
        <a:p>
          <a:r>
            <a:rPr lang="ru-RU" b="1"/>
            <a:t>6-бөлім. Қатаң анаэробтар. Иілген грамтеріс таяқшалар. Бір тұқымдас,</a:t>
          </a:r>
          <a:r>
            <a:rPr lang="en-US" b="1"/>
            <a:t>Bacteroidaceae, </a:t>
          </a:r>
          <a:r>
            <a:rPr lang="ru-RU" b="1"/>
            <a:t>патогенділерін қоса алғанда 13 туыстан тұрады.</a:t>
          </a:r>
          <a:endParaRPr lang="en-US" b="1"/>
        </a:p>
      </dgm:t>
    </dgm:pt>
    <dgm:pt modelId="{5AD64E7C-219C-4DE5-9176-3ABFD743DD51}" type="parTrans" cxnId="{A4494382-1E2E-4754-B51D-F8FB3FE73E65}">
      <dgm:prSet/>
      <dgm:spPr/>
      <dgm:t>
        <a:bodyPr/>
        <a:lstStyle/>
        <a:p>
          <a:endParaRPr lang="en-US"/>
        </a:p>
      </dgm:t>
    </dgm:pt>
    <dgm:pt modelId="{D30ACA7A-EAAB-44A7-876A-F2E0199586ED}" type="sibTrans" cxnId="{A4494382-1E2E-4754-B51D-F8FB3FE73E65}">
      <dgm:prSet/>
      <dgm:spPr/>
      <dgm:t>
        <a:bodyPr/>
        <a:lstStyle/>
        <a:p>
          <a:endParaRPr lang="en-US"/>
        </a:p>
      </dgm:t>
    </dgm:pt>
    <dgm:pt modelId="{C2A914B7-76E6-40A3-8929-D743EBD95390}">
      <dgm:prSet/>
      <dgm:spPr/>
      <dgm:t>
        <a:bodyPr/>
        <a:lstStyle/>
        <a:p>
          <a:r>
            <a:rPr lang="ru-RU" b="1" dirty="0"/>
            <a:t>7-бөлім. </a:t>
          </a:r>
          <a:r>
            <a:rPr lang="ru-RU" b="1" dirty="0" err="1"/>
            <a:t>Диссимиляциялайтын</a:t>
          </a:r>
          <a:r>
            <a:rPr lang="ru-RU" b="1" dirty="0"/>
            <a:t> </a:t>
          </a:r>
          <a:r>
            <a:rPr lang="ru-RU" b="1" dirty="0" err="1"/>
            <a:t>және</a:t>
          </a:r>
          <a:r>
            <a:rPr lang="ru-RU" b="1" dirty="0"/>
            <a:t> </a:t>
          </a:r>
          <a:r>
            <a:rPr lang="ru-RU" b="1" dirty="0" err="1"/>
            <a:t>сульфатты</a:t>
          </a:r>
          <a:r>
            <a:rPr lang="ru-RU" b="1" dirty="0"/>
            <a:t> </a:t>
          </a:r>
          <a:r>
            <a:rPr lang="ru-RU" b="1" dirty="0" err="1"/>
            <a:t>ыдырататын</a:t>
          </a:r>
          <a:r>
            <a:rPr lang="ru-RU" b="1" dirty="0"/>
            <a:t> </a:t>
          </a:r>
          <a:r>
            <a:rPr lang="ru-RU" b="1" dirty="0" err="1"/>
            <a:t>бактериялар</a:t>
          </a:r>
          <a:r>
            <a:rPr lang="ru-RU" b="1" dirty="0"/>
            <a:t>. </a:t>
          </a:r>
          <a:r>
            <a:rPr lang="ru-RU" b="1" dirty="0" err="1"/>
            <a:t>Жеті</a:t>
          </a:r>
          <a:r>
            <a:rPr lang="ru-RU" b="1" dirty="0"/>
            <a:t> </a:t>
          </a:r>
          <a:r>
            <a:rPr lang="ru-RU" b="1" dirty="0" err="1"/>
            <a:t>патогенді</a:t>
          </a:r>
          <a:r>
            <a:rPr lang="ru-RU" b="1" dirty="0"/>
            <a:t> </a:t>
          </a:r>
          <a:r>
            <a:rPr lang="ru-RU" b="1" dirty="0" err="1"/>
            <a:t>емес</a:t>
          </a:r>
          <a:r>
            <a:rPr lang="ru-RU" b="1" dirty="0"/>
            <a:t> </a:t>
          </a:r>
          <a:r>
            <a:rPr lang="ru-RU" b="1" dirty="0" err="1"/>
            <a:t>тұқымдас</a:t>
          </a:r>
          <a:r>
            <a:rPr lang="ru-RU" b="1" dirty="0"/>
            <a:t>.</a:t>
          </a:r>
          <a:endParaRPr lang="en-US" b="1" dirty="0"/>
        </a:p>
      </dgm:t>
    </dgm:pt>
    <dgm:pt modelId="{01CB746B-E1BC-48B0-8281-50C754561E54}" type="parTrans" cxnId="{6BEAAFEE-3C97-4415-81B6-37F171AEF3FC}">
      <dgm:prSet/>
      <dgm:spPr/>
      <dgm:t>
        <a:bodyPr/>
        <a:lstStyle/>
        <a:p>
          <a:endParaRPr lang="en-US"/>
        </a:p>
      </dgm:t>
    </dgm:pt>
    <dgm:pt modelId="{76C39728-BAC3-4054-B917-2FE594897A43}" type="sibTrans" cxnId="{6BEAAFEE-3C97-4415-81B6-37F171AEF3FC}">
      <dgm:prSet/>
      <dgm:spPr/>
      <dgm:t>
        <a:bodyPr/>
        <a:lstStyle/>
        <a:p>
          <a:endParaRPr lang="en-US"/>
        </a:p>
      </dgm:t>
    </dgm:pt>
    <dgm:pt modelId="{0A31883E-AFFC-49A4-B386-6776AC638698}">
      <dgm:prSet/>
      <dgm:spPr/>
      <dgm:t>
        <a:bodyPr/>
        <a:lstStyle/>
        <a:p>
          <a:r>
            <a:rPr lang="ru-RU" b="1"/>
            <a:t>8-бөлім. Анаэробты грамтеріс кокктар. Бір тұқымдас,</a:t>
          </a:r>
          <a:r>
            <a:rPr lang="en-US" b="1"/>
            <a:t>Vellonelaceae, </a:t>
          </a:r>
          <a:r>
            <a:rPr lang="ru-RU" b="1"/>
            <a:t>үш туыстан тұрады.</a:t>
          </a:r>
          <a:endParaRPr lang="en-US" b="1"/>
        </a:p>
      </dgm:t>
    </dgm:pt>
    <dgm:pt modelId="{80449FE9-72B5-4E31-AB1B-FC8213AD0C73}" type="parTrans" cxnId="{37CFE381-D746-4A7A-AA97-86DE63E72F61}">
      <dgm:prSet/>
      <dgm:spPr/>
      <dgm:t>
        <a:bodyPr/>
        <a:lstStyle/>
        <a:p>
          <a:endParaRPr lang="en-US"/>
        </a:p>
      </dgm:t>
    </dgm:pt>
    <dgm:pt modelId="{CD5A0705-3875-4F03-9D89-4D33537F3881}" type="sibTrans" cxnId="{37CFE381-D746-4A7A-AA97-86DE63E72F61}">
      <dgm:prSet/>
      <dgm:spPr/>
      <dgm:t>
        <a:bodyPr/>
        <a:lstStyle/>
        <a:p>
          <a:endParaRPr lang="en-US"/>
        </a:p>
      </dgm:t>
    </dgm:pt>
    <dgm:pt modelId="{C919A987-1069-4D0B-BBCB-2B568007B752}">
      <dgm:prSet/>
      <dgm:spPr/>
      <dgm:t>
        <a:bodyPr/>
        <a:lstStyle/>
        <a:p>
          <a:r>
            <a:rPr lang="ru-RU" dirty="0"/>
            <a:t>9</a:t>
          </a:r>
          <a:r>
            <a:rPr lang="ru-RU" b="1" dirty="0"/>
            <a:t>-бөлім. </a:t>
          </a:r>
          <a:r>
            <a:rPr lang="en-US" b="1" dirty="0"/>
            <a:t>Rickettsiae </a:t>
          </a:r>
          <a:r>
            <a:rPr lang="ru-RU" b="1" dirty="0" err="1"/>
            <a:t>және</a:t>
          </a:r>
          <a:r>
            <a:rPr lang="ru-RU" b="1" dirty="0"/>
            <a:t> </a:t>
          </a:r>
          <a:r>
            <a:rPr lang="ru-RU" b="1" dirty="0" err="1"/>
            <a:t>хламидиялар</a:t>
          </a:r>
          <a:r>
            <a:rPr lang="ru-RU" b="1" dirty="0"/>
            <a:t>. </a:t>
          </a:r>
          <a:r>
            <a:rPr lang="ru-RU" b="1" dirty="0" err="1"/>
            <a:t>Екі</a:t>
          </a:r>
          <a:r>
            <a:rPr lang="ru-RU" b="1" dirty="0"/>
            <a:t> </a:t>
          </a:r>
          <a:r>
            <a:rPr lang="ru-RU" b="1" dirty="0" err="1"/>
            <a:t>қатар</a:t>
          </a:r>
          <a:r>
            <a:rPr lang="ru-RU" b="1" dirty="0"/>
            <a:t>: </a:t>
          </a:r>
          <a:r>
            <a:rPr lang="en-US" b="1" dirty="0" err="1"/>
            <a:t>Rickettsiales</a:t>
          </a:r>
          <a:r>
            <a:rPr lang="en-US" b="1" dirty="0"/>
            <a:t> </a:t>
          </a:r>
          <a:r>
            <a:rPr lang="ru-RU" b="1" dirty="0" err="1"/>
            <a:t>және</a:t>
          </a:r>
          <a:r>
            <a:rPr lang="ru-RU" b="1" dirty="0"/>
            <a:t> </a:t>
          </a:r>
          <a:r>
            <a:rPr lang="en-US" b="1" dirty="0" err="1"/>
            <a:t>Chlamydiales</a:t>
          </a:r>
          <a:r>
            <a:rPr lang="en-US" b="1" dirty="0"/>
            <a:t>. </a:t>
          </a:r>
          <a:r>
            <a:rPr lang="en-US" b="1" dirty="0" err="1"/>
            <a:t>Rickettsiales</a:t>
          </a:r>
          <a:r>
            <a:rPr lang="en-US" b="1" dirty="0"/>
            <a:t> </a:t>
          </a:r>
          <a:r>
            <a:rPr lang="ru-RU" b="1" dirty="0" err="1"/>
            <a:t>қатары</a:t>
          </a:r>
          <a:r>
            <a:rPr lang="ru-RU" b="1" dirty="0"/>
            <a:t> </a:t>
          </a:r>
          <a:r>
            <a:rPr lang="ru-RU" b="1" dirty="0" err="1"/>
            <a:t>үш</a:t>
          </a:r>
          <a:r>
            <a:rPr lang="ru-RU" b="1" dirty="0"/>
            <a:t> </a:t>
          </a:r>
          <a:r>
            <a:rPr lang="ru-RU" b="1" dirty="0" err="1"/>
            <a:t>тұқымдастан</a:t>
          </a:r>
          <a:r>
            <a:rPr lang="ru-RU" b="1" dirty="0"/>
            <a:t> </a:t>
          </a:r>
          <a:r>
            <a:rPr lang="ru-RU" b="1" dirty="0" err="1"/>
            <a:t>тұрады</a:t>
          </a:r>
          <a:r>
            <a:rPr lang="ru-RU" b="1" dirty="0"/>
            <a:t>: </a:t>
          </a:r>
          <a:r>
            <a:rPr lang="en-US" b="1" dirty="0"/>
            <a:t>Rickettsiaceae, </a:t>
          </a:r>
          <a:r>
            <a:rPr lang="en-US" b="1" dirty="0" err="1"/>
            <a:t>Bartonellaceae</a:t>
          </a:r>
          <a:r>
            <a:rPr lang="en-US" b="1" dirty="0"/>
            <a:t> </a:t>
          </a:r>
          <a:r>
            <a:rPr lang="ru-RU" b="1" dirty="0" err="1"/>
            <a:t>және</a:t>
          </a:r>
          <a:r>
            <a:rPr lang="ru-RU" b="1" dirty="0"/>
            <a:t> </a:t>
          </a:r>
          <a:r>
            <a:rPr lang="en-US" b="1" dirty="0" err="1"/>
            <a:t>Anaplasmataceae</a:t>
          </a:r>
          <a:r>
            <a:rPr lang="en-US" b="1" dirty="0"/>
            <a:t>. Rickettsiaceae </a:t>
          </a:r>
          <a:r>
            <a:rPr lang="ru-RU" b="1" dirty="0" err="1"/>
            <a:t>тұқымдасында</a:t>
          </a:r>
          <a:r>
            <a:rPr lang="ru-RU" b="1" dirty="0"/>
            <a:t> </a:t>
          </a:r>
          <a:r>
            <a:rPr lang="ru-RU" b="1" dirty="0" err="1"/>
            <a:t>сегіз</a:t>
          </a:r>
          <a:r>
            <a:rPr lang="ru-RU" b="1" dirty="0"/>
            <a:t> </a:t>
          </a:r>
          <a:r>
            <a:rPr lang="ru-RU" b="1" dirty="0" err="1"/>
            <a:t>туыстан</a:t>
          </a:r>
          <a:r>
            <a:rPr lang="ru-RU" b="1" dirty="0"/>
            <a:t> </a:t>
          </a:r>
          <a:r>
            <a:rPr lang="ru-RU" b="1" dirty="0" err="1"/>
            <a:t>тұратын</a:t>
          </a:r>
          <a:r>
            <a:rPr lang="ru-RU" b="1" dirty="0"/>
            <a:t> </a:t>
          </a:r>
          <a:r>
            <a:rPr lang="ru-RU" b="1" dirty="0" err="1"/>
            <a:t>үш</a:t>
          </a:r>
          <a:r>
            <a:rPr lang="ru-RU" b="1" dirty="0"/>
            <a:t> </a:t>
          </a:r>
          <a:r>
            <a:rPr lang="ru-RU" b="1" dirty="0" err="1"/>
            <a:t>тайпа</a:t>
          </a:r>
          <a:r>
            <a:rPr lang="ru-RU" b="1" dirty="0"/>
            <a:t> бар. </a:t>
          </a:r>
          <a:r>
            <a:rPr lang="en-US" b="1" dirty="0" err="1"/>
            <a:t>Bartonellaceae</a:t>
          </a:r>
          <a:r>
            <a:rPr lang="en-US" b="1" dirty="0"/>
            <a:t> </a:t>
          </a:r>
          <a:r>
            <a:rPr lang="ru-RU" b="1" dirty="0" err="1"/>
            <a:t>тұқымдасында</a:t>
          </a:r>
          <a:r>
            <a:rPr lang="ru-RU" b="1" dirty="0"/>
            <a:t> </a:t>
          </a:r>
          <a:r>
            <a:rPr lang="ru-RU" b="1" dirty="0" err="1"/>
            <a:t>екі</a:t>
          </a:r>
          <a:r>
            <a:rPr lang="ru-RU" b="1" dirty="0"/>
            <a:t> </a:t>
          </a:r>
          <a:r>
            <a:rPr lang="ru-RU" b="1" dirty="0" err="1"/>
            <a:t>туыс</a:t>
          </a:r>
          <a:r>
            <a:rPr lang="ru-RU" b="1" dirty="0"/>
            <a:t>, ал </a:t>
          </a:r>
          <a:r>
            <a:rPr lang="en-US" b="1" dirty="0" err="1"/>
            <a:t>Anaplasmataceae</a:t>
          </a:r>
          <a:r>
            <a:rPr lang="en-US" b="1" dirty="0"/>
            <a:t> </a:t>
          </a:r>
          <a:r>
            <a:rPr lang="ru-RU" b="1" dirty="0" err="1"/>
            <a:t>төрт</a:t>
          </a:r>
          <a:r>
            <a:rPr lang="ru-RU" b="1" dirty="0"/>
            <a:t> </a:t>
          </a:r>
          <a:r>
            <a:rPr lang="ru-RU" b="1" dirty="0" err="1"/>
            <a:t>туыс</a:t>
          </a:r>
          <a:r>
            <a:rPr lang="ru-RU" b="1" dirty="0"/>
            <a:t> бар. </a:t>
          </a:r>
          <a:r>
            <a:rPr lang="en-US" b="1" dirty="0" err="1"/>
            <a:t>Chlamydiales</a:t>
          </a:r>
          <a:r>
            <a:rPr lang="en-US" b="1" dirty="0"/>
            <a:t> </a:t>
          </a:r>
          <a:r>
            <a:rPr lang="ru-RU" b="1" dirty="0" err="1"/>
            <a:t>қатарының</a:t>
          </a:r>
          <a:r>
            <a:rPr lang="ru-RU" b="1" dirty="0"/>
            <a:t> </a:t>
          </a:r>
          <a:r>
            <a:rPr lang="ru-RU" b="1" dirty="0" err="1"/>
            <a:t>бір</a:t>
          </a:r>
          <a:r>
            <a:rPr lang="ru-RU" b="1" dirty="0"/>
            <a:t> </a:t>
          </a:r>
          <a:r>
            <a:rPr lang="ru-RU" b="1" dirty="0" err="1"/>
            <a:t>тұқымдасы</a:t>
          </a:r>
          <a:r>
            <a:rPr lang="ru-RU" b="1" dirty="0"/>
            <a:t>,</a:t>
          </a:r>
          <a:r>
            <a:rPr lang="en-US" b="1" dirty="0" err="1"/>
            <a:t>Chlamydiaceae</a:t>
          </a:r>
          <a:r>
            <a:rPr lang="en-US" b="1" dirty="0"/>
            <a:t> </a:t>
          </a:r>
          <a:r>
            <a:rPr lang="ru-RU" b="1" dirty="0" err="1"/>
            <a:t>және</a:t>
          </a:r>
          <a:r>
            <a:rPr lang="ru-RU" b="1" dirty="0"/>
            <a:t> </a:t>
          </a:r>
          <a:r>
            <a:rPr lang="ru-RU" b="1" dirty="0" err="1"/>
            <a:t>бір</a:t>
          </a:r>
          <a:r>
            <a:rPr lang="ru-RU" b="1" dirty="0"/>
            <a:t> </a:t>
          </a:r>
          <a:r>
            <a:rPr lang="ru-RU" b="1" dirty="0" err="1"/>
            <a:t>туысы</a:t>
          </a:r>
          <a:r>
            <a:rPr lang="ru-RU" b="1" dirty="0"/>
            <a:t> </a:t>
          </a:r>
          <a:r>
            <a:rPr lang="en-US" b="1" dirty="0"/>
            <a:t>Chlamydia </a:t>
          </a:r>
          <a:r>
            <a:rPr lang="ru-RU" b="1" dirty="0"/>
            <a:t>бар. </a:t>
          </a:r>
          <a:r>
            <a:rPr lang="ru-RU" b="1" dirty="0" err="1"/>
            <a:t>Барлық</a:t>
          </a:r>
          <a:r>
            <a:rPr lang="ru-RU" b="1" dirty="0"/>
            <a:t> </a:t>
          </a:r>
          <a:r>
            <a:rPr lang="ru-RU" b="1" dirty="0" err="1"/>
            <a:t>тұқымдастарда</a:t>
          </a:r>
          <a:r>
            <a:rPr lang="ru-RU" b="1" dirty="0"/>
            <a:t> </a:t>
          </a:r>
          <a:r>
            <a:rPr lang="ru-RU" b="1" dirty="0" err="1"/>
            <a:t>патогенді</a:t>
          </a:r>
          <a:r>
            <a:rPr lang="ru-RU" b="1" dirty="0"/>
            <a:t> </a:t>
          </a:r>
          <a:r>
            <a:rPr lang="ru-RU" b="1" dirty="0" err="1"/>
            <a:t>микроорганизмдер</a:t>
          </a:r>
          <a:r>
            <a:rPr lang="ru-RU" b="1" dirty="0"/>
            <a:t> бар.</a:t>
          </a:r>
          <a:endParaRPr lang="en-US" b="1" dirty="0"/>
        </a:p>
      </dgm:t>
    </dgm:pt>
    <dgm:pt modelId="{A130EA27-1510-4F23-91E0-F47F7A93E248}" type="parTrans" cxnId="{A7EA98EB-4688-424A-B55E-F9838CDE118F}">
      <dgm:prSet/>
      <dgm:spPr/>
      <dgm:t>
        <a:bodyPr/>
        <a:lstStyle/>
        <a:p>
          <a:endParaRPr lang="en-US"/>
        </a:p>
      </dgm:t>
    </dgm:pt>
    <dgm:pt modelId="{81D2EF10-8F53-4E99-940A-B6D94BCF7F72}" type="sibTrans" cxnId="{A7EA98EB-4688-424A-B55E-F9838CDE118F}">
      <dgm:prSet/>
      <dgm:spPr/>
      <dgm:t>
        <a:bodyPr/>
        <a:lstStyle/>
        <a:p>
          <a:endParaRPr lang="en-US"/>
        </a:p>
      </dgm:t>
    </dgm:pt>
    <dgm:pt modelId="{F4F44324-5372-47FC-9B2C-5F64FECFF9FF}" type="pres">
      <dgm:prSet presAssocID="{326371C9-94A6-407B-BD12-9AF8F59606CE}" presName="linear" presStyleCnt="0">
        <dgm:presLayoutVars>
          <dgm:animLvl val="lvl"/>
          <dgm:resizeHandles val="exact"/>
        </dgm:presLayoutVars>
      </dgm:prSet>
      <dgm:spPr/>
    </dgm:pt>
    <dgm:pt modelId="{D305A9C4-7299-43BC-B4EC-5B28E4327373}" type="pres">
      <dgm:prSet presAssocID="{BF5C76CC-9598-4B25-802C-0D085F0BCD64}" presName="parentText" presStyleLbl="node1" presStyleIdx="0" presStyleCnt="4">
        <dgm:presLayoutVars>
          <dgm:chMax val="0"/>
          <dgm:bulletEnabled val="1"/>
        </dgm:presLayoutVars>
      </dgm:prSet>
      <dgm:spPr/>
    </dgm:pt>
    <dgm:pt modelId="{6D93BE6D-DDE9-4572-82D4-B3B1C5FBC7E6}" type="pres">
      <dgm:prSet presAssocID="{D30ACA7A-EAAB-44A7-876A-F2E0199586ED}" presName="spacer" presStyleCnt="0"/>
      <dgm:spPr/>
    </dgm:pt>
    <dgm:pt modelId="{3C2F63BF-4551-49C9-8B20-206718AAFC46}" type="pres">
      <dgm:prSet presAssocID="{C2A914B7-76E6-40A3-8929-D743EBD95390}" presName="parentText" presStyleLbl="node1" presStyleIdx="1" presStyleCnt="4">
        <dgm:presLayoutVars>
          <dgm:chMax val="0"/>
          <dgm:bulletEnabled val="1"/>
        </dgm:presLayoutVars>
      </dgm:prSet>
      <dgm:spPr/>
    </dgm:pt>
    <dgm:pt modelId="{8124A02F-2BC8-4F19-BC89-F23C2F7E5435}" type="pres">
      <dgm:prSet presAssocID="{76C39728-BAC3-4054-B917-2FE594897A43}" presName="spacer" presStyleCnt="0"/>
      <dgm:spPr/>
    </dgm:pt>
    <dgm:pt modelId="{7A048B71-359C-42A7-8AFA-1094D1187402}" type="pres">
      <dgm:prSet presAssocID="{0A31883E-AFFC-49A4-B386-6776AC638698}" presName="parentText" presStyleLbl="node1" presStyleIdx="2" presStyleCnt="4">
        <dgm:presLayoutVars>
          <dgm:chMax val="0"/>
          <dgm:bulletEnabled val="1"/>
        </dgm:presLayoutVars>
      </dgm:prSet>
      <dgm:spPr/>
    </dgm:pt>
    <dgm:pt modelId="{56AAD9BA-126F-4736-990A-8C01C2174AC0}" type="pres">
      <dgm:prSet presAssocID="{CD5A0705-3875-4F03-9D89-4D33537F3881}" presName="spacer" presStyleCnt="0"/>
      <dgm:spPr/>
    </dgm:pt>
    <dgm:pt modelId="{3FDEAFF3-C512-4B87-B65C-CD6C9E642A09}" type="pres">
      <dgm:prSet presAssocID="{C919A987-1069-4D0B-BBCB-2B568007B752}" presName="parentText" presStyleLbl="node1" presStyleIdx="3" presStyleCnt="4">
        <dgm:presLayoutVars>
          <dgm:chMax val="0"/>
          <dgm:bulletEnabled val="1"/>
        </dgm:presLayoutVars>
      </dgm:prSet>
      <dgm:spPr/>
    </dgm:pt>
  </dgm:ptLst>
  <dgm:cxnLst>
    <dgm:cxn modelId="{C9E2B115-0F51-4DE6-B417-BFAABB31F29F}" type="presOf" srcId="{C2A914B7-76E6-40A3-8929-D743EBD95390}" destId="{3C2F63BF-4551-49C9-8B20-206718AAFC46}" srcOrd="0" destOrd="0" presId="urn:microsoft.com/office/officeart/2005/8/layout/vList2"/>
    <dgm:cxn modelId="{CC19161C-D2CB-430D-8F97-B884790D930F}" type="presOf" srcId="{BF5C76CC-9598-4B25-802C-0D085F0BCD64}" destId="{D305A9C4-7299-43BC-B4EC-5B28E4327373}" srcOrd="0" destOrd="0" presId="urn:microsoft.com/office/officeart/2005/8/layout/vList2"/>
    <dgm:cxn modelId="{B1266B66-7656-4A9B-B67A-B79F8DDA0A1D}" type="presOf" srcId="{0A31883E-AFFC-49A4-B386-6776AC638698}" destId="{7A048B71-359C-42A7-8AFA-1094D1187402}" srcOrd="0" destOrd="0" presId="urn:microsoft.com/office/officeart/2005/8/layout/vList2"/>
    <dgm:cxn modelId="{37CFE381-D746-4A7A-AA97-86DE63E72F61}" srcId="{326371C9-94A6-407B-BD12-9AF8F59606CE}" destId="{0A31883E-AFFC-49A4-B386-6776AC638698}" srcOrd="2" destOrd="0" parTransId="{80449FE9-72B5-4E31-AB1B-FC8213AD0C73}" sibTransId="{CD5A0705-3875-4F03-9D89-4D33537F3881}"/>
    <dgm:cxn modelId="{A4494382-1E2E-4754-B51D-F8FB3FE73E65}" srcId="{326371C9-94A6-407B-BD12-9AF8F59606CE}" destId="{BF5C76CC-9598-4B25-802C-0D085F0BCD64}" srcOrd="0" destOrd="0" parTransId="{5AD64E7C-219C-4DE5-9176-3ABFD743DD51}" sibTransId="{D30ACA7A-EAAB-44A7-876A-F2E0199586ED}"/>
    <dgm:cxn modelId="{34B9299B-3FE6-446B-B446-E8586AD18188}" type="presOf" srcId="{C919A987-1069-4D0B-BBCB-2B568007B752}" destId="{3FDEAFF3-C512-4B87-B65C-CD6C9E642A09}" srcOrd="0" destOrd="0" presId="urn:microsoft.com/office/officeart/2005/8/layout/vList2"/>
    <dgm:cxn modelId="{E4AEF4D2-E9E9-4D70-B578-01373E5D7DF4}" type="presOf" srcId="{326371C9-94A6-407B-BD12-9AF8F59606CE}" destId="{F4F44324-5372-47FC-9B2C-5F64FECFF9FF}" srcOrd="0" destOrd="0" presId="urn:microsoft.com/office/officeart/2005/8/layout/vList2"/>
    <dgm:cxn modelId="{A7EA98EB-4688-424A-B55E-F9838CDE118F}" srcId="{326371C9-94A6-407B-BD12-9AF8F59606CE}" destId="{C919A987-1069-4D0B-BBCB-2B568007B752}" srcOrd="3" destOrd="0" parTransId="{A130EA27-1510-4F23-91E0-F47F7A93E248}" sibTransId="{81D2EF10-8F53-4E99-940A-B6D94BCF7F72}"/>
    <dgm:cxn modelId="{6BEAAFEE-3C97-4415-81B6-37F171AEF3FC}" srcId="{326371C9-94A6-407B-BD12-9AF8F59606CE}" destId="{C2A914B7-76E6-40A3-8929-D743EBD95390}" srcOrd="1" destOrd="0" parTransId="{01CB746B-E1BC-48B0-8281-50C754561E54}" sibTransId="{76C39728-BAC3-4054-B917-2FE594897A43}"/>
    <dgm:cxn modelId="{A865B473-3E09-45D4-899B-AEC079A980AB}" type="presParOf" srcId="{F4F44324-5372-47FC-9B2C-5F64FECFF9FF}" destId="{D305A9C4-7299-43BC-B4EC-5B28E4327373}" srcOrd="0" destOrd="0" presId="urn:microsoft.com/office/officeart/2005/8/layout/vList2"/>
    <dgm:cxn modelId="{91A7AB2B-15F2-439E-8541-2C1CE0506A8E}" type="presParOf" srcId="{F4F44324-5372-47FC-9B2C-5F64FECFF9FF}" destId="{6D93BE6D-DDE9-4572-82D4-B3B1C5FBC7E6}" srcOrd="1" destOrd="0" presId="urn:microsoft.com/office/officeart/2005/8/layout/vList2"/>
    <dgm:cxn modelId="{69F74437-F37C-4A83-B4B9-84CAE26A6E9B}" type="presParOf" srcId="{F4F44324-5372-47FC-9B2C-5F64FECFF9FF}" destId="{3C2F63BF-4551-49C9-8B20-206718AAFC46}" srcOrd="2" destOrd="0" presId="urn:microsoft.com/office/officeart/2005/8/layout/vList2"/>
    <dgm:cxn modelId="{12976818-ACC8-4203-9469-E3EABB479867}" type="presParOf" srcId="{F4F44324-5372-47FC-9B2C-5F64FECFF9FF}" destId="{8124A02F-2BC8-4F19-BC89-F23C2F7E5435}" srcOrd="3" destOrd="0" presId="urn:microsoft.com/office/officeart/2005/8/layout/vList2"/>
    <dgm:cxn modelId="{502BF935-C565-4F85-9D89-BEC0A40A346E}" type="presParOf" srcId="{F4F44324-5372-47FC-9B2C-5F64FECFF9FF}" destId="{7A048B71-359C-42A7-8AFA-1094D1187402}" srcOrd="4" destOrd="0" presId="urn:microsoft.com/office/officeart/2005/8/layout/vList2"/>
    <dgm:cxn modelId="{933DA870-783D-4BD2-96CF-3ADF80478CB7}" type="presParOf" srcId="{F4F44324-5372-47FC-9B2C-5F64FECFF9FF}" destId="{56AAD9BA-126F-4736-990A-8C01C2174AC0}" srcOrd="5" destOrd="0" presId="urn:microsoft.com/office/officeart/2005/8/layout/vList2"/>
    <dgm:cxn modelId="{D89BB217-FC42-48A5-A593-DA16D7C486FF}" type="presParOf" srcId="{F4F44324-5372-47FC-9B2C-5F64FECFF9FF}" destId="{3FDEAFF3-C512-4B87-B65C-CD6C9E642A09}"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7764D3F-9D13-485B-83E7-232702883E71}"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0E971F60-3752-4EFE-8711-0CB7BAFD48FF}">
      <dgm:prSet/>
      <dgm:spPr/>
      <dgm:t>
        <a:bodyPr/>
        <a:lstStyle/>
        <a:p>
          <a:r>
            <a:rPr lang="ru-RU" dirty="0"/>
            <a:t>12-бөлім. </a:t>
          </a:r>
          <a:r>
            <a:rPr lang="ru-RU" dirty="0" err="1"/>
            <a:t>Грам-позитивті</a:t>
          </a:r>
          <a:r>
            <a:rPr lang="ru-RU" dirty="0"/>
            <a:t> </a:t>
          </a:r>
          <a:r>
            <a:rPr lang="ru-RU" dirty="0" err="1"/>
            <a:t>кокктар</a:t>
          </a:r>
          <a:r>
            <a:rPr lang="ru-RU" dirty="0"/>
            <a:t>. </a:t>
          </a:r>
          <a:r>
            <a:rPr lang="ru-RU" dirty="0" err="1"/>
            <a:t>Екі</a:t>
          </a:r>
          <a:r>
            <a:rPr lang="ru-RU" dirty="0"/>
            <a:t> </a:t>
          </a:r>
          <a:r>
            <a:rPr lang="ru-RU" dirty="0" err="1"/>
            <a:t>тұқымдас</a:t>
          </a:r>
          <a:r>
            <a:rPr lang="ru-RU" dirty="0"/>
            <a:t>: </a:t>
          </a:r>
          <a:r>
            <a:rPr lang="en-US" dirty="0" err="1"/>
            <a:t>Micrococcaceae</a:t>
          </a:r>
          <a:r>
            <a:rPr lang="en-US" dirty="0"/>
            <a:t> </a:t>
          </a:r>
          <a:r>
            <a:rPr lang="ru-RU" dirty="0" err="1"/>
            <a:t>және</a:t>
          </a:r>
          <a:r>
            <a:rPr lang="ru-RU" dirty="0"/>
            <a:t> </a:t>
          </a:r>
          <a:r>
            <a:rPr lang="en-US" dirty="0" err="1"/>
            <a:t>Deinococcaceae</a:t>
          </a:r>
          <a:r>
            <a:rPr lang="en-US" dirty="0"/>
            <a:t>. </a:t>
          </a:r>
          <a:r>
            <a:rPr lang="en-US" dirty="0" err="1"/>
            <a:t>Micrococcaceae</a:t>
          </a:r>
          <a:r>
            <a:rPr lang="en-US" dirty="0"/>
            <a:t> </a:t>
          </a:r>
          <a:r>
            <a:rPr lang="ru-RU" dirty="0" err="1"/>
            <a:t>тұқымдасында</a:t>
          </a:r>
          <a:r>
            <a:rPr lang="ru-RU" dirty="0"/>
            <a:t> </a:t>
          </a:r>
          <a:r>
            <a:rPr lang="ru-RU" dirty="0" err="1"/>
            <a:t>төрт</a:t>
          </a:r>
          <a:r>
            <a:rPr lang="ru-RU" dirty="0"/>
            <a:t> </a:t>
          </a:r>
          <a:r>
            <a:rPr lang="ru-RU" dirty="0" err="1"/>
            <a:t>туыс</a:t>
          </a:r>
          <a:r>
            <a:rPr lang="ru-RU" dirty="0"/>
            <a:t> бар: </a:t>
          </a:r>
          <a:r>
            <a:rPr lang="en-US" dirty="0"/>
            <a:t>Micrococcus, </a:t>
          </a:r>
          <a:r>
            <a:rPr lang="en-US" dirty="0" err="1"/>
            <a:t>Stomatococcus</a:t>
          </a:r>
          <a:r>
            <a:rPr lang="en-US" dirty="0"/>
            <a:t>, </a:t>
          </a:r>
          <a:r>
            <a:rPr lang="en-US" dirty="0" err="1"/>
            <a:t>Planococcus</a:t>
          </a:r>
          <a:r>
            <a:rPr lang="en-US" dirty="0"/>
            <a:t> </a:t>
          </a:r>
          <a:r>
            <a:rPr lang="ru-RU" dirty="0" err="1"/>
            <a:t>және</a:t>
          </a:r>
          <a:r>
            <a:rPr lang="ru-RU" dirty="0"/>
            <a:t> </a:t>
          </a:r>
          <a:r>
            <a:rPr lang="en-US" dirty="0"/>
            <a:t>Staphylococcus.</a:t>
          </a:r>
          <a:r>
            <a:rPr lang="kk-KZ" dirty="0"/>
            <a:t> </a:t>
          </a:r>
          <a:r>
            <a:rPr lang="ru-RU" dirty="0" err="1"/>
            <a:t>Аталған</a:t>
          </a:r>
          <a:r>
            <a:rPr lang="ru-RU" dirty="0"/>
            <a:t> </a:t>
          </a:r>
          <a:r>
            <a:rPr lang="ru-RU" dirty="0" err="1"/>
            <a:t>екі</a:t>
          </a:r>
          <a:r>
            <a:rPr lang="ru-RU" dirty="0"/>
            <a:t> </a:t>
          </a:r>
          <a:r>
            <a:rPr lang="ru-RU" dirty="0" err="1"/>
            <a:t>тұқымдастан</a:t>
          </a:r>
          <a:r>
            <a:rPr lang="ru-RU" dirty="0"/>
            <a:t> </a:t>
          </a:r>
          <a:r>
            <a:rPr lang="ru-RU" dirty="0" err="1"/>
            <a:t>басқа</a:t>
          </a:r>
          <a:r>
            <a:rPr lang="ru-RU" dirty="0"/>
            <a:t>, </a:t>
          </a:r>
          <a:r>
            <a:rPr lang="ru-RU" dirty="0" err="1"/>
            <a:t>бұл</a:t>
          </a:r>
          <a:r>
            <a:rPr lang="ru-RU" dirty="0"/>
            <a:t> </a:t>
          </a:r>
          <a:r>
            <a:rPr lang="ru-RU" dirty="0" err="1"/>
            <a:t>бөлімге</a:t>
          </a:r>
          <a:r>
            <a:rPr lang="ru-RU" dirty="0"/>
            <a:t> он </a:t>
          </a:r>
          <a:r>
            <a:rPr lang="ru-RU" dirty="0" err="1"/>
            <a:t>тәуелсіз</a:t>
          </a:r>
          <a:r>
            <a:rPr lang="ru-RU" dirty="0"/>
            <a:t> </a:t>
          </a:r>
          <a:r>
            <a:rPr lang="ru-RU" dirty="0" err="1"/>
            <a:t>туыс</a:t>
          </a:r>
          <a:r>
            <a:rPr lang="ru-RU" dirty="0"/>
            <a:t> </a:t>
          </a:r>
          <a:r>
            <a:rPr lang="ru-RU" dirty="0" err="1"/>
            <a:t>кіреді</a:t>
          </a:r>
          <a:r>
            <a:rPr lang="ru-RU" dirty="0"/>
            <a:t>: </a:t>
          </a:r>
          <a:r>
            <a:rPr lang="en-US" dirty="0"/>
            <a:t>Streptococcus, </a:t>
          </a:r>
          <a:r>
            <a:rPr lang="en-US" dirty="0" err="1"/>
            <a:t>Leuconostos</a:t>
          </a:r>
          <a:r>
            <a:rPr lang="en-US" dirty="0"/>
            <a:t>, </a:t>
          </a:r>
          <a:r>
            <a:rPr lang="en-US" dirty="0" err="1"/>
            <a:t>Pedicoccus</a:t>
          </a:r>
          <a:r>
            <a:rPr lang="en-US" dirty="0"/>
            <a:t>, Sarcina </a:t>
          </a:r>
          <a:r>
            <a:rPr lang="ru-RU" dirty="0" err="1"/>
            <a:t>және</a:t>
          </a:r>
          <a:r>
            <a:rPr lang="ru-RU" dirty="0"/>
            <a:t> </a:t>
          </a:r>
          <a:r>
            <a:rPr lang="ru-RU" dirty="0" err="1"/>
            <a:t>басқалары</a:t>
          </a:r>
          <a:r>
            <a:rPr lang="ru-RU" dirty="0"/>
            <a:t>.</a:t>
          </a:r>
          <a:endParaRPr lang="en-US" dirty="0"/>
        </a:p>
      </dgm:t>
    </dgm:pt>
    <dgm:pt modelId="{62BE6728-EA5E-44ED-853D-8AF4A645C3CF}" type="parTrans" cxnId="{07F55568-3BB1-4F3A-95E5-15847AA8E01A}">
      <dgm:prSet/>
      <dgm:spPr/>
      <dgm:t>
        <a:bodyPr/>
        <a:lstStyle/>
        <a:p>
          <a:endParaRPr lang="en-US"/>
        </a:p>
      </dgm:t>
    </dgm:pt>
    <dgm:pt modelId="{59C4818A-ED0B-454F-9721-94B6572FEB9E}" type="sibTrans" cxnId="{07F55568-3BB1-4F3A-95E5-15847AA8E01A}">
      <dgm:prSet/>
      <dgm:spPr/>
      <dgm:t>
        <a:bodyPr/>
        <a:lstStyle/>
        <a:p>
          <a:endParaRPr lang="en-US"/>
        </a:p>
      </dgm:t>
    </dgm:pt>
    <dgm:pt modelId="{0EAC0307-A9ED-4AA2-985E-07878411B486}">
      <dgm:prSet/>
      <dgm:spPr/>
      <dgm:t>
        <a:bodyPr/>
        <a:lstStyle/>
        <a:p>
          <a:r>
            <a:rPr lang="ru-RU"/>
            <a:t>13-бөлім. Спора түзетін грам-позитивті таяқшалар мен кокктар. Алты туыс: </a:t>
          </a:r>
          <a:r>
            <a:rPr lang="en-US"/>
            <a:t>Bacillus, Clostridium, Sporolactobacillus, Sporosarcina </a:t>
          </a:r>
          <a:r>
            <a:rPr lang="ru-RU"/>
            <a:t>және басқалары. Алғашқы екі туыс патогенді түрлерді қамтиды.</a:t>
          </a:r>
          <a:endParaRPr lang="en-US"/>
        </a:p>
      </dgm:t>
    </dgm:pt>
    <dgm:pt modelId="{1BC8FCBE-5FCB-4842-8162-70EB7ED5546B}" type="parTrans" cxnId="{50203504-A087-4E8B-9EDD-EF2427ED13D7}">
      <dgm:prSet/>
      <dgm:spPr/>
      <dgm:t>
        <a:bodyPr/>
        <a:lstStyle/>
        <a:p>
          <a:endParaRPr lang="en-US"/>
        </a:p>
      </dgm:t>
    </dgm:pt>
    <dgm:pt modelId="{C84A3609-9FF4-4542-AD07-D33AD5AEA122}" type="sibTrans" cxnId="{50203504-A087-4E8B-9EDD-EF2427ED13D7}">
      <dgm:prSet/>
      <dgm:spPr/>
      <dgm:t>
        <a:bodyPr/>
        <a:lstStyle/>
        <a:p>
          <a:endParaRPr lang="en-US"/>
        </a:p>
      </dgm:t>
    </dgm:pt>
    <dgm:pt modelId="{3F9D692F-5BFD-45BD-8AED-A68B88190778}">
      <dgm:prSet/>
      <dgm:spPr/>
      <dgm:t>
        <a:bodyPr/>
        <a:lstStyle/>
        <a:p>
          <a:r>
            <a:rPr lang="ru-RU"/>
            <a:t>14-бөлім. Спора түзбейтін грам-позитивті таяқшалар. Жеті туыс: </a:t>
          </a:r>
          <a:r>
            <a:rPr lang="en-US"/>
            <a:t>Lactobacillus, Listeria, Erysipelotrix </a:t>
          </a:r>
          <a:r>
            <a:rPr lang="ru-RU"/>
            <a:t>және басқалары. Кейбіреулерінде патогенді түрлер бар.</a:t>
          </a:r>
          <a:endParaRPr lang="en-US"/>
        </a:p>
      </dgm:t>
    </dgm:pt>
    <dgm:pt modelId="{44BFCA04-A032-4B95-9291-F2F7F68DAB0D}" type="parTrans" cxnId="{E6044EC0-7A9F-4687-8262-B0BFDC2F262E}">
      <dgm:prSet/>
      <dgm:spPr/>
      <dgm:t>
        <a:bodyPr/>
        <a:lstStyle/>
        <a:p>
          <a:endParaRPr lang="en-US"/>
        </a:p>
      </dgm:t>
    </dgm:pt>
    <dgm:pt modelId="{AC773639-7506-44B4-AA4F-58C919D3214A}" type="sibTrans" cxnId="{E6044EC0-7A9F-4687-8262-B0BFDC2F262E}">
      <dgm:prSet/>
      <dgm:spPr/>
      <dgm:t>
        <a:bodyPr/>
        <a:lstStyle/>
        <a:p>
          <a:endParaRPr lang="en-US"/>
        </a:p>
      </dgm:t>
    </dgm:pt>
    <dgm:pt modelId="{CB2303A4-F20A-429D-8473-7C0DF1724B8E}" type="pres">
      <dgm:prSet presAssocID="{A7764D3F-9D13-485B-83E7-232702883E71}" presName="linear" presStyleCnt="0">
        <dgm:presLayoutVars>
          <dgm:animLvl val="lvl"/>
          <dgm:resizeHandles val="exact"/>
        </dgm:presLayoutVars>
      </dgm:prSet>
      <dgm:spPr/>
    </dgm:pt>
    <dgm:pt modelId="{3975524A-16DD-46A1-BB77-F1FAFD2D7DE0}" type="pres">
      <dgm:prSet presAssocID="{0E971F60-3752-4EFE-8711-0CB7BAFD48FF}" presName="parentText" presStyleLbl="node1" presStyleIdx="0" presStyleCnt="3">
        <dgm:presLayoutVars>
          <dgm:chMax val="0"/>
          <dgm:bulletEnabled val="1"/>
        </dgm:presLayoutVars>
      </dgm:prSet>
      <dgm:spPr/>
    </dgm:pt>
    <dgm:pt modelId="{BD530037-C348-4CE4-A5DC-E57694F57E1B}" type="pres">
      <dgm:prSet presAssocID="{59C4818A-ED0B-454F-9721-94B6572FEB9E}" presName="spacer" presStyleCnt="0"/>
      <dgm:spPr/>
    </dgm:pt>
    <dgm:pt modelId="{3D1018E5-AC8D-4AAF-89B4-E21D0EA5E202}" type="pres">
      <dgm:prSet presAssocID="{0EAC0307-A9ED-4AA2-985E-07878411B486}" presName="parentText" presStyleLbl="node1" presStyleIdx="1" presStyleCnt="3">
        <dgm:presLayoutVars>
          <dgm:chMax val="0"/>
          <dgm:bulletEnabled val="1"/>
        </dgm:presLayoutVars>
      </dgm:prSet>
      <dgm:spPr/>
    </dgm:pt>
    <dgm:pt modelId="{9CA33730-4F2E-462E-A504-6FB21B78E6D6}" type="pres">
      <dgm:prSet presAssocID="{C84A3609-9FF4-4542-AD07-D33AD5AEA122}" presName="spacer" presStyleCnt="0"/>
      <dgm:spPr/>
    </dgm:pt>
    <dgm:pt modelId="{F2973180-64C9-4060-A954-E7F7FCE6A9A6}" type="pres">
      <dgm:prSet presAssocID="{3F9D692F-5BFD-45BD-8AED-A68B88190778}" presName="parentText" presStyleLbl="node1" presStyleIdx="2" presStyleCnt="3">
        <dgm:presLayoutVars>
          <dgm:chMax val="0"/>
          <dgm:bulletEnabled val="1"/>
        </dgm:presLayoutVars>
      </dgm:prSet>
      <dgm:spPr/>
    </dgm:pt>
  </dgm:ptLst>
  <dgm:cxnLst>
    <dgm:cxn modelId="{50203504-A087-4E8B-9EDD-EF2427ED13D7}" srcId="{A7764D3F-9D13-485B-83E7-232702883E71}" destId="{0EAC0307-A9ED-4AA2-985E-07878411B486}" srcOrd="1" destOrd="0" parTransId="{1BC8FCBE-5FCB-4842-8162-70EB7ED5546B}" sibTransId="{C84A3609-9FF4-4542-AD07-D33AD5AEA122}"/>
    <dgm:cxn modelId="{6A362C5F-402A-4C01-8550-AE7BA3F09885}" type="presOf" srcId="{0EAC0307-A9ED-4AA2-985E-07878411B486}" destId="{3D1018E5-AC8D-4AAF-89B4-E21D0EA5E202}" srcOrd="0" destOrd="0" presId="urn:microsoft.com/office/officeart/2005/8/layout/vList2"/>
    <dgm:cxn modelId="{07F55568-3BB1-4F3A-95E5-15847AA8E01A}" srcId="{A7764D3F-9D13-485B-83E7-232702883E71}" destId="{0E971F60-3752-4EFE-8711-0CB7BAFD48FF}" srcOrd="0" destOrd="0" parTransId="{62BE6728-EA5E-44ED-853D-8AF4A645C3CF}" sibTransId="{59C4818A-ED0B-454F-9721-94B6572FEB9E}"/>
    <dgm:cxn modelId="{E1F8C858-01BE-4D1B-B9B5-B929DF38B231}" type="presOf" srcId="{3F9D692F-5BFD-45BD-8AED-A68B88190778}" destId="{F2973180-64C9-4060-A954-E7F7FCE6A9A6}" srcOrd="0" destOrd="0" presId="urn:microsoft.com/office/officeart/2005/8/layout/vList2"/>
    <dgm:cxn modelId="{E6044EC0-7A9F-4687-8262-B0BFDC2F262E}" srcId="{A7764D3F-9D13-485B-83E7-232702883E71}" destId="{3F9D692F-5BFD-45BD-8AED-A68B88190778}" srcOrd="2" destOrd="0" parTransId="{44BFCA04-A032-4B95-9291-F2F7F68DAB0D}" sibTransId="{AC773639-7506-44B4-AA4F-58C919D3214A}"/>
    <dgm:cxn modelId="{E08FD7CA-7921-4265-8E72-3713517E89B6}" type="presOf" srcId="{A7764D3F-9D13-485B-83E7-232702883E71}" destId="{CB2303A4-F20A-429D-8473-7C0DF1724B8E}" srcOrd="0" destOrd="0" presId="urn:microsoft.com/office/officeart/2005/8/layout/vList2"/>
    <dgm:cxn modelId="{71A4DAFD-E637-4564-8FCB-60DAAD0561C7}" type="presOf" srcId="{0E971F60-3752-4EFE-8711-0CB7BAFD48FF}" destId="{3975524A-16DD-46A1-BB77-F1FAFD2D7DE0}" srcOrd="0" destOrd="0" presId="urn:microsoft.com/office/officeart/2005/8/layout/vList2"/>
    <dgm:cxn modelId="{B8855418-C6D1-4965-99A3-7F83E4DAC705}" type="presParOf" srcId="{CB2303A4-F20A-429D-8473-7C0DF1724B8E}" destId="{3975524A-16DD-46A1-BB77-F1FAFD2D7DE0}" srcOrd="0" destOrd="0" presId="urn:microsoft.com/office/officeart/2005/8/layout/vList2"/>
    <dgm:cxn modelId="{AC790739-A04E-4C3B-A647-8F483C6182FE}" type="presParOf" srcId="{CB2303A4-F20A-429D-8473-7C0DF1724B8E}" destId="{BD530037-C348-4CE4-A5DC-E57694F57E1B}" srcOrd="1" destOrd="0" presId="urn:microsoft.com/office/officeart/2005/8/layout/vList2"/>
    <dgm:cxn modelId="{D35FD83E-0385-4760-A741-2072359A9021}" type="presParOf" srcId="{CB2303A4-F20A-429D-8473-7C0DF1724B8E}" destId="{3D1018E5-AC8D-4AAF-89B4-E21D0EA5E202}" srcOrd="2" destOrd="0" presId="urn:microsoft.com/office/officeart/2005/8/layout/vList2"/>
    <dgm:cxn modelId="{CB45B31C-DF9E-4958-82CA-1E886DD851E3}" type="presParOf" srcId="{CB2303A4-F20A-429D-8473-7C0DF1724B8E}" destId="{9CA33730-4F2E-462E-A504-6FB21B78E6D6}" srcOrd="3" destOrd="0" presId="urn:microsoft.com/office/officeart/2005/8/layout/vList2"/>
    <dgm:cxn modelId="{274CABA3-E2B6-4D27-B2CE-4498FDF62CB6}" type="presParOf" srcId="{CB2303A4-F20A-429D-8473-7C0DF1724B8E}" destId="{F2973180-64C9-4060-A954-E7F7FCE6A9A6}"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347CD0-087F-414B-9393-4E5F62DF637A}">
      <dsp:nvSpPr>
        <dsp:cNvPr id="0" name=""/>
        <dsp:cNvSpPr/>
      </dsp:nvSpPr>
      <dsp:spPr>
        <a:xfrm>
          <a:off x="0" y="0"/>
          <a:ext cx="5343562" cy="1219200"/>
        </a:xfrm>
        <a:prstGeom prst="roundRect">
          <a:avLst>
            <a:gd name="adj" fmla="val 10000"/>
          </a:avLst>
        </a:prstGeom>
        <a:gradFill rotWithShape="0">
          <a:gsLst>
            <a:gs pos="0">
              <a:schemeClr val="accent3">
                <a:hueOff val="0"/>
                <a:satOff val="0"/>
                <a:lumOff val="0"/>
                <a:alphaOff val="0"/>
                <a:tint val="100000"/>
                <a:shade val="85000"/>
                <a:satMod val="100000"/>
                <a:lumMod val="100000"/>
              </a:schemeClr>
            </a:gs>
            <a:gs pos="100000">
              <a:schemeClr val="accent3">
                <a:hueOff val="0"/>
                <a:satOff val="0"/>
                <a:lumOff val="0"/>
                <a:alphaOff val="0"/>
                <a:tint val="90000"/>
                <a:shade val="100000"/>
                <a:satMod val="150000"/>
                <a:lumMod val="100000"/>
              </a:schemeClr>
            </a:gs>
          </a:gsLst>
          <a:path path="circle">
            <a:fillToRect l="100000" t="100000" r="100000" b="100000"/>
          </a:path>
        </a:gradFill>
        <a:ln>
          <a:noFill/>
        </a:ln>
        <a:effectLst>
          <a:outerShdw blurRad="50800" dist="12700" dir="5400000" algn="ctr"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kk-KZ" sz="2300" b="1" kern="1200" dirty="0">
              <a:latin typeface="Times New Roman" pitchFamily="18" charset="0"/>
              <a:cs typeface="Times New Roman" pitchFamily="18" charset="0"/>
            </a:rPr>
            <a:t>1.    Микроорганизмдер систематикасының принциптері    </a:t>
          </a:r>
          <a:endParaRPr lang="ru-RU" sz="2300" kern="1200" dirty="0"/>
        </a:p>
      </dsp:txBody>
      <dsp:txXfrm>
        <a:off x="35709" y="35709"/>
        <a:ext cx="4027950" cy="1147782"/>
      </dsp:txXfrm>
    </dsp:sp>
    <dsp:sp modelId="{2F759832-70AF-4CF4-9807-ED8EAF840DC7}">
      <dsp:nvSpPr>
        <dsp:cNvPr id="0" name=""/>
        <dsp:cNvSpPr/>
      </dsp:nvSpPr>
      <dsp:spPr>
        <a:xfrm>
          <a:off x="471490" y="1422399"/>
          <a:ext cx="5343562" cy="1219200"/>
        </a:xfrm>
        <a:prstGeom prst="roundRect">
          <a:avLst>
            <a:gd name="adj" fmla="val 10000"/>
          </a:avLst>
        </a:prstGeom>
        <a:gradFill rotWithShape="0">
          <a:gsLst>
            <a:gs pos="0">
              <a:schemeClr val="accent3">
                <a:hueOff val="599003"/>
                <a:satOff val="-3627"/>
                <a:lumOff val="4314"/>
                <a:alphaOff val="0"/>
                <a:tint val="100000"/>
                <a:shade val="85000"/>
                <a:satMod val="100000"/>
                <a:lumMod val="100000"/>
              </a:schemeClr>
            </a:gs>
            <a:gs pos="100000">
              <a:schemeClr val="accent3">
                <a:hueOff val="599003"/>
                <a:satOff val="-3627"/>
                <a:lumOff val="4314"/>
                <a:alphaOff val="0"/>
                <a:tint val="90000"/>
                <a:shade val="100000"/>
                <a:satMod val="150000"/>
                <a:lumMod val="100000"/>
              </a:schemeClr>
            </a:gs>
          </a:gsLst>
          <a:path path="circle">
            <a:fillToRect l="100000" t="100000" r="100000" b="100000"/>
          </a:path>
        </a:gradFill>
        <a:ln>
          <a:noFill/>
        </a:ln>
        <a:effectLst>
          <a:outerShdw blurRad="50800" dist="12700" dir="5400000" algn="ctr"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kk-KZ" sz="2300" b="1" kern="1200">
              <a:latin typeface="Times New Roman" pitchFamily="18" charset="0"/>
              <a:cs typeface="Times New Roman" pitchFamily="18" charset="0"/>
            </a:rPr>
            <a:t>2.    Микроорганизмдердің клеткалық құрылымының типтері.</a:t>
          </a:r>
          <a:endParaRPr lang="ru-RU" sz="2300" kern="1200" dirty="0"/>
        </a:p>
      </dsp:txBody>
      <dsp:txXfrm>
        <a:off x="507199" y="1458108"/>
        <a:ext cx="4008173" cy="1147782"/>
      </dsp:txXfrm>
    </dsp:sp>
    <dsp:sp modelId="{C07B175D-E0B8-4EC9-8418-B412856288FB}">
      <dsp:nvSpPr>
        <dsp:cNvPr id="0" name=""/>
        <dsp:cNvSpPr/>
      </dsp:nvSpPr>
      <dsp:spPr>
        <a:xfrm>
          <a:off x="942981" y="2844799"/>
          <a:ext cx="5343562" cy="1219200"/>
        </a:xfrm>
        <a:prstGeom prst="roundRect">
          <a:avLst>
            <a:gd name="adj" fmla="val 10000"/>
          </a:avLst>
        </a:prstGeom>
        <a:gradFill rotWithShape="0">
          <a:gsLst>
            <a:gs pos="0">
              <a:schemeClr val="accent3">
                <a:hueOff val="1198005"/>
                <a:satOff val="-7255"/>
                <a:lumOff val="8627"/>
                <a:alphaOff val="0"/>
                <a:tint val="100000"/>
                <a:shade val="85000"/>
                <a:satMod val="100000"/>
                <a:lumMod val="100000"/>
              </a:schemeClr>
            </a:gs>
            <a:gs pos="100000">
              <a:schemeClr val="accent3">
                <a:hueOff val="1198005"/>
                <a:satOff val="-7255"/>
                <a:lumOff val="8627"/>
                <a:alphaOff val="0"/>
                <a:tint val="90000"/>
                <a:shade val="100000"/>
                <a:satMod val="150000"/>
                <a:lumMod val="100000"/>
              </a:schemeClr>
            </a:gs>
          </a:gsLst>
          <a:path path="circle">
            <a:fillToRect l="100000" t="100000" r="100000" b="100000"/>
          </a:path>
        </a:gradFill>
        <a:ln>
          <a:noFill/>
        </a:ln>
        <a:effectLst>
          <a:outerShdw blurRad="50800" dist="12700" dir="5400000" algn="ctr"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kk-KZ" sz="2300" b="1" kern="1200">
              <a:latin typeface="Times New Roman" pitchFamily="18" charset="0"/>
              <a:cs typeface="Times New Roman" pitchFamily="18" charset="0"/>
            </a:rPr>
            <a:t>3.    Прокариотты (бактериалды) клетканың құрылымы.</a:t>
          </a:r>
          <a:endParaRPr lang="ru-RU" sz="2300" kern="1200" dirty="0"/>
        </a:p>
      </dsp:txBody>
      <dsp:txXfrm>
        <a:off x="978690" y="2880508"/>
        <a:ext cx="4008173" cy="1147782"/>
      </dsp:txXfrm>
    </dsp:sp>
    <dsp:sp modelId="{BFD5FDCC-8F36-4BED-BABF-CA27AA02A271}">
      <dsp:nvSpPr>
        <dsp:cNvPr id="0" name=""/>
        <dsp:cNvSpPr/>
      </dsp:nvSpPr>
      <dsp:spPr>
        <a:xfrm>
          <a:off x="4551082" y="924560"/>
          <a:ext cx="792480" cy="792480"/>
        </a:xfrm>
        <a:prstGeom prst="downArrow">
          <a:avLst>
            <a:gd name="adj1" fmla="val 55000"/>
            <a:gd name="adj2" fmla="val 45000"/>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a:outerShdw blurRad="50800" dist="12700" dir="5400000" algn="ctr" rotWithShape="0">
            <a:srgbClr val="000000">
              <a:alpha val="5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ru-RU" sz="3600" kern="1200"/>
        </a:p>
      </dsp:txBody>
      <dsp:txXfrm>
        <a:off x="4729390" y="924560"/>
        <a:ext cx="435864" cy="596341"/>
      </dsp:txXfrm>
    </dsp:sp>
    <dsp:sp modelId="{6DC5997C-99D2-4D6A-ACD3-DD9491DFBE66}">
      <dsp:nvSpPr>
        <dsp:cNvPr id="0" name=""/>
        <dsp:cNvSpPr/>
      </dsp:nvSpPr>
      <dsp:spPr>
        <a:xfrm>
          <a:off x="5022573" y="2338832"/>
          <a:ext cx="792480" cy="792480"/>
        </a:xfrm>
        <a:prstGeom prst="downArrow">
          <a:avLst>
            <a:gd name="adj1" fmla="val 55000"/>
            <a:gd name="adj2" fmla="val 45000"/>
          </a:avLst>
        </a:prstGeom>
        <a:solidFill>
          <a:schemeClr val="accent3">
            <a:tint val="40000"/>
            <a:alpha val="90000"/>
            <a:hueOff val="1249182"/>
            <a:satOff val="4087"/>
            <a:lumOff val="1464"/>
            <a:alphaOff val="0"/>
          </a:schemeClr>
        </a:solidFill>
        <a:ln w="9525" cap="flat" cmpd="sng" algn="ctr">
          <a:solidFill>
            <a:schemeClr val="accent3">
              <a:tint val="40000"/>
              <a:alpha val="90000"/>
              <a:hueOff val="1249182"/>
              <a:satOff val="4087"/>
              <a:lumOff val="1464"/>
              <a:alphaOff val="0"/>
            </a:schemeClr>
          </a:solidFill>
          <a:prstDash val="solid"/>
        </a:ln>
        <a:effectLst>
          <a:outerShdw blurRad="50800" dist="12700" dir="5400000" algn="ctr" rotWithShape="0">
            <a:srgbClr val="000000">
              <a:alpha val="5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ru-RU" sz="3600" kern="1200"/>
        </a:p>
      </dsp:txBody>
      <dsp:txXfrm>
        <a:off x="5200881" y="2338832"/>
        <a:ext cx="435864" cy="59634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1C705C-F6BC-4AE5-A6ED-C73441DB0A08}">
      <dsp:nvSpPr>
        <dsp:cNvPr id="0" name=""/>
        <dsp:cNvSpPr/>
      </dsp:nvSpPr>
      <dsp:spPr>
        <a:xfrm>
          <a:off x="0" y="3848500"/>
          <a:ext cx="7290197" cy="1263163"/>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ru-RU" sz="1800" kern="1200"/>
            <a:t>17-бөлім. </a:t>
          </a:r>
          <a:r>
            <a:rPr lang="en-US" sz="1800" kern="1200"/>
            <a:t>Nocardioforms. </a:t>
          </a:r>
          <a:r>
            <a:rPr lang="ru-RU" sz="1800" kern="1200"/>
            <a:t>Тоғыз туыс:</a:t>
          </a:r>
          <a:r>
            <a:rPr lang="en-US" sz="1800" kern="1200"/>
            <a:t>Nocardia, Pseudococcus, Pseudonocardia </a:t>
          </a:r>
          <a:r>
            <a:rPr lang="ru-RU" sz="1800" kern="1200"/>
            <a:t>және т.б.</a:t>
          </a:r>
          <a:endParaRPr lang="en-US" sz="1800" kern="1200"/>
        </a:p>
      </dsp:txBody>
      <dsp:txXfrm>
        <a:off x="0" y="3848500"/>
        <a:ext cx="7290197" cy="1263163"/>
      </dsp:txXfrm>
    </dsp:sp>
    <dsp:sp modelId="{D0B1C6F2-A3F0-401D-9886-12EF4EAA52E4}">
      <dsp:nvSpPr>
        <dsp:cNvPr id="0" name=""/>
        <dsp:cNvSpPr/>
      </dsp:nvSpPr>
      <dsp:spPr>
        <a:xfrm rot="10800000">
          <a:off x="0" y="1924702"/>
          <a:ext cx="7290197" cy="1942745"/>
        </a:xfrm>
        <a:prstGeom prst="upArrowCallou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ru-RU" sz="1800" kern="1200"/>
            <a:t>16-бөлім. </a:t>
          </a:r>
          <a:r>
            <a:rPr lang="en-US" sz="1800" kern="1200"/>
            <a:t>Mycobacteria. </a:t>
          </a:r>
          <a:r>
            <a:rPr lang="ru-RU" sz="1800" kern="1200"/>
            <a:t>Бір туыс, </a:t>
          </a:r>
          <a:r>
            <a:rPr lang="en-US" sz="1800" kern="1200"/>
            <a:t>Mycobacterio</a:t>
          </a:r>
          <a:r>
            <a:rPr lang="ru-RU" sz="1800" kern="1200"/>
            <a:t>с</a:t>
          </a:r>
          <a:r>
            <a:rPr lang="en-US" sz="1800" kern="1200"/>
            <a:t>eae. </a:t>
          </a:r>
          <a:r>
            <a:rPr lang="ru-RU" sz="1800" kern="1200"/>
            <a:t>Туыстың бір туысы бар,</a:t>
          </a:r>
          <a:r>
            <a:rPr lang="en-US" sz="1800" kern="1200"/>
            <a:t>Mycobacterium, </a:t>
          </a:r>
          <a:r>
            <a:rPr lang="ru-RU" sz="1800" kern="1200"/>
            <a:t>оның құрамында 49 түр бар: </a:t>
          </a:r>
          <a:r>
            <a:rPr lang="en-US" sz="1800" kern="1200"/>
            <a:t>Myc. tuberculosis,</a:t>
          </a:r>
          <a:r>
            <a:rPr lang="kk-KZ" sz="1800" kern="1200"/>
            <a:t> </a:t>
          </a:r>
          <a:r>
            <a:rPr lang="en-US" sz="1800" kern="1200"/>
            <a:t>Myc. bovis, Myc. avium, Myc. paratuberculosis, Myc.lepra </a:t>
          </a:r>
          <a:r>
            <a:rPr lang="ru-RU" sz="1800" kern="1200"/>
            <a:t>және т.б.</a:t>
          </a:r>
          <a:endParaRPr lang="en-US" sz="1800" kern="1200"/>
        </a:p>
      </dsp:txBody>
      <dsp:txXfrm rot="10800000">
        <a:off x="0" y="1924702"/>
        <a:ext cx="7290197" cy="1262337"/>
      </dsp:txXfrm>
    </dsp:sp>
    <dsp:sp modelId="{9AE7B331-D51E-4D2F-8B4E-CA59B41E8EB9}">
      <dsp:nvSpPr>
        <dsp:cNvPr id="0" name=""/>
        <dsp:cNvSpPr/>
      </dsp:nvSpPr>
      <dsp:spPr>
        <a:xfrm rot="10800000">
          <a:off x="0" y="903"/>
          <a:ext cx="7290197" cy="1942745"/>
        </a:xfrm>
        <a:prstGeom prst="upArrowCallou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ru-RU" sz="1800" kern="1200"/>
            <a:t>15-бөлім. Спора түзбейтін жасушаішілік грам-оң таяқшалар. 21 туыс:</a:t>
          </a:r>
          <a:r>
            <a:rPr lang="en-US" sz="1800" kern="1200"/>
            <a:t>Corynebacterium, Mycobacterium, Propionibacterium,Eubacterium, Asotobacterium,Bifidobacterium,Actinomices </a:t>
          </a:r>
          <a:r>
            <a:rPr lang="ru-RU" sz="1800" kern="1200"/>
            <a:t>және т.б.</a:t>
          </a:r>
          <a:endParaRPr lang="en-US" sz="1800" kern="1200"/>
        </a:p>
      </dsp:txBody>
      <dsp:txXfrm rot="10800000">
        <a:off x="0" y="903"/>
        <a:ext cx="7290197" cy="126233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90B1A4-9579-40C2-A247-773CC1E19D06}">
      <dsp:nvSpPr>
        <dsp:cNvPr id="0" name=""/>
        <dsp:cNvSpPr/>
      </dsp:nvSpPr>
      <dsp:spPr>
        <a:xfrm rot="16200000">
          <a:off x="-1785225" y="1788252"/>
          <a:ext cx="5286412" cy="1709907"/>
        </a:xfrm>
        <a:prstGeom prst="flowChartManualOperation">
          <a:avLst/>
        </a:prstGeom>
        <a:gradFill rotWithShape="0">
          <a:gsLst>
            <a:gs pos="0">
              <a:schemeClr val="accent1">
                <a:hueOff val="0"/>
                <a:satOff val="0"/>
                <a:lumOff val="0"/>
                <a:alphaOff val="0"/>
                <a:tint val="83000"/>
                <a:satMod val="100000"/>
                <a:lumMod val="100000"/>
              </a:schemeClr>
            </a:gs>
            <a:gs pos="100000">
              <a:schemeClr val="accent1">
                <a:hueOff val="0"/>
                <a:satOff val="0"/>
                <a:lumOff val="0"/>
                <a:alphaOff val="0"/>
                <a:tint val="61000"/>
                <a:satMod val="150000"/>
                <a:lumMod val="10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0" tIns="0" rIns="101600" bIns="0" numCol="1" spcCol="1270" anchor="ctr" anchorCtr="0">
          <a:noAutofit/>
        </a:bodyPr>
        <a:lstStyle/>
        <a:p>
          <a:pPr marL="0" lvl="0" indent="0" algn="ctr" defTabSz="711200">
            <a:lnSpc>
              <a:spcPct val="90000"/>
            </a:lnSpc>
            <a:spcBef>
              <a:spcPct val="0"/>
            </a:spcBef>
            <a:spcAft>
              <a:spcPct val="35000"/>
            </a:spcAft>
            <a:buNone/>
          </a:pPr>
          <a:r>
            <a:rPr lang="kk-KZ" sz="1600" kern="1200" dirty="0">
              <a:latin typeface="Times New Roman" pitchFamily="18" charset="0"/>
              <a:cs typeface="Times New Roman" pitchFamily="18" charset="0"/>
            </a:rPr>
            <a:t>Микроорганизмдердің клеткалық құрылымының ең қарапайым типі – </a:t>
          </a:r>
          <a:r>
            <a:rPr lang="kk-KZ" sz="1600" b="1" i="1" kern="1200" dirty="0">
              <a:solidFill>
                <a:srgbClr val="FF0000"/>
              </a:solidFill>
              <a:latin typeface="Times New Roman" pitchFamily="18" charset="0"/>
              <a:cs typeface="Times New Roman" pitchFamily="18" charset="0"/>
            </a:rPr>
            <a:t>бір клеткалы</a:t>
          </a:r>
          <a:r>
            <a:rPr lang="kk-KZ" sz="1600" b="1" kern="1200" dirty="0">
              <a:solidFill>
                <a:srgbClr val="FF0000"/>
              </a:solidFill>
              <a:latin typeface="Times New Roman" pitchFamily="18" charset="0"/>
              <a:cs typeface="Times New Roman" pitchFamily="18" charset="0"/>
            </a:rPr>
            <a:t>. </a:t>
          </a:r>
          <a:r>
            <a:rPr lang="kk-KZ" sz="1600" kern="1200" dirty="0">
              <a:latin typeface="Times New Roman" pitchFamily="18" charset="0"/>
              <a:cs typeface="Times New Roman" pitchFamily="18" charset="0"/>
            </a:rPr>
            <a:t>Бір клеткалы микроорганизмдер көлемі өте шағын. Бактериялар,  қарапайымдар,  ашытқылар арасында бір клеткалылар жиі кездеседі. </a:t>
          </a:r>
          <a:endParaRPr lang="ru-RU" sz="1600" kern="1200" dirty="0">
            <a:latin typeface="Times New Roman" pitchFamily="18" charset="0"/>
            <a:cs typeface="Times New Roman" pitchFamily="18" charset="0"/>
          </a:endParaRPr>
        </a:p>
      </dsp:txBody>
      <dsp:txXfrm rot="5400000">
        <a:off x="3027" y="1057282"/>
        <a:ext cx="1709907" cy="3171848"/>
      </dsp:txXfrm>
    </dsp:sp>
    <dsp:sp modelId="{421D71B6-873D-4049-902F-6E8A3D946BB4}">
      <dsp:nvSpPr>
        <dsp:cNvPr id="0" name=""/>
        <dsp:cNvSpPr/>
      </dsp:nvSpPr>
      <dsp:spPr>
        <a:xfrm rot="16200000">
          <a:off x="301246" y="1539930"/>
          <a:ext cx="5286412" cy="2206550"/>
        </a:xfrm>
        <a:prstGeom prst="flowChartManualOperation">
          <a:avLst/>
        </a:prstGeom>
        <a:gradFill rotWithShape="0">
          <a:gsLst>
            <a:gs pos="0">
              <a:schemeClr val="accent1">
                <a:hueOff val="0"/>
                <a:satOff val="0"/>
                <a:lumOff val="0"/>
                <a:alphaOff val="0"/>
                <a:tint val="83000"/>
                <a:satMod val="100000"/>
                <a:lumMod val="100000"/>
              </a:schemeClr>
            </a:gs>
            <a:gs pos="100000">
              <a:schemeClr val="accent1">
                <a:hueOff val="0"/>
                <a:satOff val="0"/>
                <a:lumOff val="0"/>
                <a:alphaOff val="0"/>
                <a:tint val="61000"/>
                <a:satMod val="150000"/>
                <a:lumMod val="10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0" tIns="0" rIns="101600" bIns="0" numCol="1" spcCol="1270" anchor="ctr" anchorCtr="0">
          <a:noAutofit/>
        </a:bodyPr>
        <a:lstStyle/>
        <a:p>
          <a:pPr marL="0" lvl="0" indent="0" algn="ctr" defTabSz="711200">
            <a:lnSpc>
              <a:spcPct val="90000"/>
            </a:lnSpc>
            <a:spcBef>
              <a:spcPct val="0"/>
            </a:spcBef>
            <a:spcAft>
              <a:spcPct val="35000"/>
            </a:spcAft>
            <a:buNone/>
          </a:pPr>
          <a:r>
            <a:rPr lang="kk-KZ" sz="1600" b="1" i="1" kern="1200" dirty="0">
              <a:solidFill>
                <a:srgbClr val="FF0000"/>
              </a:solidFill>
              <a:latin typeface="Times New Roman" pitchFamily="18" charset="0"/>
              <a:cs typeface="Times New Roman" pitchFamily="18" charset="0"/>
            </a:rPr>
            <a:t>Көпклеткалы</a:t>
          </a:r>
          <a:r>
            <a:rPr lang="kk-KZ" sz="1600" i="1" kern="1200" dirty="0">
              <a:latin typeface="Times New Roman" pitchFamily="18" charset="0"/>
              <a:cs typeface="Times New Roman" pitchFamily="18" charset="0"/>
            </a:rPr>
            <a:t> </a:t>
          </a:r>
          <a:r>
            <a:rPr lang="kk-KZ" sz="1600" kern="1200" dirty="0">
              <a:latin typeface="Times New Roman" pitchFamily="18" charset="0"/>
              <a:cs typeface="Times New Roman" pitchFamily="18" charset="0"/>
            </a:rPr>
            <a:t>– клеткалық құрылымның күрделі типі. Көпклеткалы организмдер бір клеткадан түзіледі,  бірақ ересек күйінде көп клеткадан тұрады және орналасу реті әртүрлі болады. Жануарлар,  өсімдіктер және кейбір микроорганизмдер көпклеткалы құрылымға ие.</a:t>
          </a:r>
          <a:endParaRPr lang="ru-RU" sz="1600" kern="1200" dirty="0">
            <a:latin typeface="Times New Roman" pitchFamily="18" charset="0"/>
            <a:cs typeface="Times New Roman" pitchFamily="18" charset="0"/>
          </a:endParaRPr>
        </a:p>
      </dsp:txBody>
      <dsp:txXfrm rot="5400000">
        <a:off x="1841177" y="1057281"/>
        <a:ext cx="2206550" cy="3171848"/>
      </dsp:txXfrm>
    </dsp:sp>
    <dsp:sp modelId="{29132931-AD56-44A0-B60A-A97CACEF4820}">
      <dsp:nvSpPr>
        <dsp:cNvPr id="0" name=""/>
        <dsp:cNvSpPr/>
      </dsp:nvSpPr>
      <dsp:spPr>
        <a:xfrm rot="16200000">
          <a:off x="2596156" y="1579814"/>
          <a:ext cx="5286412" cy="2126783"/>
        </a:xfrm>
        <a:prstGeom prst="flowChartManualOperation">
          <a:avLst/>
        </a:prstGeom>
        <a:gradFill rotWithShape="0">
          <a:gsLst>
            <a:gs pos="0">
              <a:schemeClr val="accent1">
                <a:hueOff val="0"/>
                <a:satOff val="0"/>
                <a:lumOff val="0"/>
                <a:alphaOff val="0"/>
                <a:tint val="83000"/>
                <a:satMod val="100000"/>
                <a:lumMod val="100000"/>
              </a:schemeClr>
            </a:gs>
            <a:gs pos="100000">
              <a:schemeClr val="accent1">
                <a:hueOff val="0"/>
                <a:satOff val="0"/>
                <a:lumOff val="0"/>
                <a:alphaOff val="0"/>
                <a:tint val="61000"/>
                <a:satMod val="150000"/>
                <a:lumMod val="10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0" tIns="0" rIns="101600" bIns="0" numCol="1" spcCol="1270" anchor="ctr" anchorCtr="0">
          <a:noAutofit/>
        </a:bodyPr>
        <a:lstStyle/>
        <a:p>
          <a:pPr marL="0" lvl="0" indent="0" algn="ctr" defTabSz="711200">
            <a:lnSpc>
              <a:spcPct val="90000"/>
            </a:lnSpc>
            <a:spcBef>
              <a:spcPct val="0"/>
            </a:spcBef>
            <a:spcAft>
              <a:spcPct val="35000"/>
            </a:spcAft>
            <a:buNone/>
          </a:pPr>
          <a:r>
            <a:rPr lang="kk-KZ" sz="1600" kern="1200" dirty="0">
              <a:latin typeface="Times New Roman" pitchFamily="18" charset="0"/>
              <a:cs typeface="Times New Roman" pitchFamily="18" charset="0"/>
            </a:rPr>
            <a:t> Кейбір микроорганизмдердің биологиялық құрылымы </a:t>
          </a:r>
          <a:r>
            <a:rPr lang="kk-KZ" sz="1600" b="1" kern="1200" dirty="0">
              <a:solidFill>
                <a:srgbClr val="FF0000"/>
              </a:solidFill>
              <a:latin typeface="Times New Roman" pitchFamily="18" charset="0"/>
              <a:cs typeface="Times New Roman" pitchFamily="18" charset="0"/>
            </a:rPr>
            <a:t>көпядролы</a:t>
          </a:r>
          <a:r>
            <a:rPr lang="kk-KZ" sz="1600" kern="1200" dirty="0">
              <a:solidFill>
                <a:srgbClr val="FF0000"/>
              </a:solidFill>
              <a:latin typeface="Times New Roman" pitchFamily="18" charset="0"/>
              <a:cs typeface="Times New Roman" pitchFamily="18" charset="0"/>
            </a:rPr>
            <a:t> </a:t>
          </a:r>
          <a:r>
            <a:rPr lang="kk-KZ" sz="1600" kern="1200" dirty="0">
              <a:latin typeface="Times New Roman" pitchFamily="18" charset="0"/>
              <a:cs typeface="Times New Roman" pitchFamily="18" charset="0"/>
            </a:rPr>
            <a:t>құрылымды болып келеді. Ондай микроорганизмдер </a:t>
          </a:r>
          <a:r>
            <a:rPr lang="kk-KZ" sz="1600" b="1" i="1" kern="1200" dirty="0">
              <a:solidFill>
                <a:srgbClr val="FF0000"/>
              </a:solidFill>
              <a:latin typeface="Times New Roman" pitchFamily="18" charset="0"/>
              <a:cs typeface="Times New Roman" pitchFamily="18" charset="0"/>
            </a:rPr>
            <a:t>ценоциттілер</a:t>
          </a:r>
          <a:r>
            <a:rPr lang="kk-KZ" sz="1600" kern="1200" dirty="0">
              <a:latin typeface="Times New Roman" pitchFamily="18" charset="0"/>
              <a:cs typeface="Times New Roman" pitchFamily="18" charset="0"/>
            </a:rPr>
            <a:t> деп аталады. Олар өсу кезінде клеткалары бөлінбейді. Ондай ағзаларға көбінесе балдырлар және саңырауқұлақтар жатады. </a:t>
          </a:r>
          <a:endParaRPr lang="ru-RU" sz="1600" kern="1200" dirty="0">
            <a:latin typeface="Times New Roman" pitchFamily="18" charset="0"/>
            <a:cs typeface="Times New Roman" pitchFamily="18" charset="0"/>
          </a:endParaRPr>
        </a:p>
      </dsp:txBody>
      <dsp:txXfrm rot="5400000">
        <a:off x="4175970" y="1057282"/>
        <a:ext cx="2126783" cy="3171848"/>
      </dsp:txXfrm>
    </dsp:sp>
    <dsp:sp modelId="{3307301E-D762-4B3A-AB48-82A7BFE71A0B}">
      <dsp:nvSpPr>
        <dsp:cNvPr id="0" name=""/>
        <dsp:cNvSpPr/>
      </dsp:nvSpPr>
      <dsp:spPr>
        <a:xfrm rot="16200000">
          <a:off x="4642745" y="1788252"/>
          <a:ext cx="5286412" cy="1709907"/>
        </a:xfrm>
        <a:prstGeom prst="flowChartManualOperation">
          <a:avLst/>
        </a:prstGeom>
        <a:gradFill rotWithShape="0">
          <a:gsLst>
            <a:gs pos="0">
              <a:schemeClr val="accent1">
                <a:hueOff val="0"/>
                <a:satOff val="0"/>
                <a:lumOff val="0"/>
                <a:alphaOff val="0"/>
                <a:tint val="83000"/>
                <a:satMod val="100000"/>
                <a:lumMod val="100000"/>
              </a:schemeClr>
            </a:gs>
            <a:gs pos="100000">
              <a:schemeClr val="accent1">
                <a:hueOff val="0"/>
                <a:satOff val="0"/>
                <a:lumOff val="0"/>
                <a:alphaOff val="0"/>
                <a:tint val="61000"/>
                <a:satMod val="150000"/>
                <a:lumMod val="10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0" tIns="0" rIns="101600" bIns="0" numCol="1" spcCol="1270" anchor="ctr" anchorCtr="0">
          <a:noAutofit/>
        </a:bodyPr>
        <a:lstStyle/>
        <a:p>
          <a:pPr marL="0" lvl="0" indent="0" algn="ctr" defTabSz="711200">
            <a:lnSpc>
              <a:spcPct val="90000"/>
            </a:lnSpc>
            <a:spcBef>
              <a:spcPct val="0"/>
            </a:spcBef>
            <a:spcAft>
              <a:spcPct val="35000"/>
            </a:spcAft>
            <a:buNone/>
          </a:pPr>
          <a:r>
            <a:rPr lang="kk-KZ" sz="1600" kern="1200" dirty="0">
              <a:latin typeface="Times New Roman" pitchFamily="18" charset="0"/>
              <a:cs typeface="Times New Roman" pitchFamily="18" charset="0"/>
            </a:rPr>
            <a:t>Клеткалардың екі типі бар: бірклеткалы,  көпклеткалы және ценоцитті құрылымға ие </a:t>
          </a:r>
          <a:r>
            <a:rPr lang="kk-KZ" sz="1600" b="1" kern="1200" dirty="0">
              <a:solidFill>
                <a:srgbClr val="FF0000"/>
              </a:solidFill>
              <a:latin typeface="Times New Roman" pitchFamily="18" charset="0"/>
              <a:cs typeface="Times New Roman" pitchFamily="18" charset="0"/>
            </a:rPr>
            <a:t>эукариоттар және прокариоттар (негізінен бірклеткалылар).</a:t>
          </a:r>
          <a:endParaRPr lang="ru-RU" sz="1600" kern="1200" dirty="0">
            <a:solidFill>
              <a:srgbClr val="FF0000"/>
            </a:solidFill>
            <a:latin typeface="Times New Roman" pitchFamily="18" charset="0"/>
            <a:cs typeface="Times New Roman" pitchFamily="18" charset="0"/>
          </a:endParaRPr>
        </a:p>
      </dsp:txBody>
      <dsp:txXfrm rot="5400000">
        <a:off x="6430997" y="1057282"/>
        <a:ext cx="1709907" cy="317184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7A3F35-744E-4C0A-BCA8-E0131C07DC07}">
      <dsp:nvSpPr>
        <dsp:cNvPr id="0" name=""/>
        <dsp:cNvSpPr/>
      </dsp:nvSpPr>
      <dsp:spPr>
        <a:xfrm>
          <a:off x="0" y="600"/>
          <a:ext cx="4231481"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512D9B-256A-4F9B-AD09-5FD4DBFD9912}">
      <dsp:nvSpPr>
        <dsp:cNvPr id="0" name=""/>
        <dsp:cNvSpPr/>
      </dsp:nvSpPr>
      <dsp:spPr>
        <a:xfrm>
          <a:off x="0" y="600"/>
          <a:ext cx="4231481" cy="9840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ru-KZ" sz="2100" kern="1200"/>
            <a:t>хитридиомицеттер</a:t>
          </a:r>
          <a:endParaRPr lang="en-US" sz="2100" kern="1200"/>
        </a:p>
      </dsp:txBody>
      <dsp:txXfrm>
        <a:off x="0" y="600"/>
        <a:ext cx="4231481" cy="984009"/>
      </dsp:txXfrm>
    </dsp:sp>
    <dsp:sp modelId="{5FF75378-B049-4372-AB32-40552AFB1F0F}">
      <dsp:nvSpPr>
        <dsp:cNvPr id="0" name=""/>
        <dsp:cNvSpPr/>
      </dsp:nvSpPr>
      <dsp:spPr>
        <a:xfrm>
          <a:off x="0" y="984610"/>
          <a:ext cx="4231481" cy="0"/>
        </a:xfrm>
        <a:prstGeom prst="line">
          <a:avLst/>
        </a:prstGeom>
        <a:solidFill>
          <a:schemeClr val="accent2">
            <a:hueOff val="9759"/>
            <a:satOff val="-6719"/>
            <a:lumOff val="-1716"/>
            <a:alphaOff val="0"/>
          </a:schemeClr>
        </a:solidFill>
        <a:ln w="15875" cap="flat" cmpd="sng" algn="ctr">
          <a:solidFill>
            <a:schemeClr val="accent2">
              <a:hueOff val="9759"/>
              <a:satOff val="-6719"/>
              <a:lumOff val="-171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B4591C-AA86-430B-834D-A1569CA1D49D}">
      <dsp:nvSpPr>
        <dsp:cNvPr id="0" name=""/>
        <dsp:cNvSpPr/>
      </dsp:nvSpPr>
      <dsp:spPr>
        <a:xfrm>
          <a:off x="0" y="984610"/>
          <a:ext cx="4231481" cy="9840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ru-KZ" sz="2100" kern="1200" dirty="0" err="1"/>
            <a:t>оомицеттер</a:t>
          </a:r>
          <a:endParaRPr lang="en-US" sz="2100" kern="1200" dirty="0"/>
        </a:p>
      </dsp:txBody>
      <dsp:txXfrm>
        <a:off x="0" y="984610"/>
        <a:ext cx="4231481" cy="984009"/>
      </dsp:txXfrm>
    </dsp:sp>
    <dsp:sp modelId="{8A2F69BE-F0EB-4E72-B952-EB11465FDE2C}">
      <dsp:nvSpPr>
        <dsp:cNvPr id="0" name=""/>
        <dsp:cNvSpPr/>
      </dsp:nvSpPr>
      <dsp:spPr>
        <a:xfrm>
          <a:off x="0" y="1968620"/>
          <a:ext cx="4231481" cy="0"/>
        </a:xfrm>
        <a:prstGeom prst="line">
          <a:avLst/>
        </a:prstGeom>
        <a:solidFill>
          <a:schemeClr val="accent2">
            <a:hueOff val="19519"/>
            <a:satOff val="-13438"/>
            <a:lumOff val="-3431"/>
            <a:alphaOff val="0"/>
          </a:schemeClr>
        </a:solidFill>
        <a:ln w="15875" cap="flat" cmpd="sng" algn="ctr">
          <a:solidFill>
            <a:schemeClr val="accent2">
              <a:hueOff val="19519"/>
              <a:satOff val="-13438"/>
              <a:lumOff val="-343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968129-933F-4CCD-82E9-FEBEBC36DCDF}">
      <dsp:nvSpPr>
        <dsp:cNvPr id="0" name=""/>
        <dsp:cNvSpPr/>
      </dsp:nvSpPr>
      <dsp:spPr>
        <a:xfrm>
          <a:off x="0" y="1968620"/>
          <a:ext cx="4231481" cy="9840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ru-KZ" sz="2100" kern="1200" dirty="0" err="1"/>
            <a:t>зигомицеттер</a:t>
          </a:r>
          <a:r>
            <a:rPr lang="ru-KZ" sz="2100" kern="1200" dirty="0"/>
            <a:t> </a:t>
          </a:r>
          <a:endParaRPr lang="en-US" sz="2100" kern="1200" dirty="0"/>
        </a:p>
      </dsp:txBody>
      <dsp:txXfrm>
        <a:off x="0" y="1968620"/>
        <a:ext cx="4231481" cy="984009"/>
      </dsp:txXfrm>
    </dsp:sp>
    <dsp:sp modelId="{87B397EB-978F-48B5-9B43-9FED0842F261}">
      <dsp:nvSpPr>
        <dsp:cNvPr id="0" name=""/>
        <dsp:cNvSpPr/>
      </dsp:nvSpPr>
      <dsp:spPr>
        <a:xfrm>
          <a:off x="0" y="2952629"/>
          <a:ext cx="4231481" cy="0"/>
        </a:xfrm>
        <a:prstGeom prst="line">
          <a:avLst/>
        </a:prstGeom>
        <a:solidFill>
          <a:schemeClr val="accent2">
            <a:hueOff val="29278"/>
            <a:satOff val="-20157"/>
            <a:lumOff val="-5147"/>
            <a:alphaOff val="0"/>
          </a:schemeClr>
        </a:solidFill>
        <a:ln w="15875" cap="flat" cmpd="sng" algn="ctr">
          <a:solidFill>
            <a:schemeClr val="accent2">
              <a:hueOff val="29278"/>
              <a:satOff val="-20157"/>
              <a:lumOff val="-514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7EAC39-02B6-44DD-8062-4ED666E292EA}">
      <dsp:nvSpPr>
        <dsp:cNvPr id="0" name=""/>
        <dsp:cNvSpPr/>
      </dsp:nvSpPr>
      <dsp:spPr>
        <a:xfrm>
          <a:off x="0" y="2952629"/>
          <a:ext cx="4231481" cy="9840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ru-KZ" sz="2100" kern="1200"/>
            <a:t>аскомицеттер немесе қалталы саңырауқұлақтар базидиомицеттер </a:t>
          </a:r>
          <a:endParaRPr lang="en-US" sz="2100" kern="1200"/>
        </a:p>
      </dsp:txBody>
      <dsp:txXfrm>
        <a:off x="0" y="2952629"/>
        <a:ext cx="4231481" cy="984009"/>
      </dsp:txXfrm>
    </dsp:sp>
    <dsp:sp modelId="{5EB850B4-16CB-4824-B7A9-56B5CC7C7EB1}">
      <dsp:nvSpPr>
        <dsp:cNvPr id="0" name=""/>
        <dsp:cNvSpPr/>
      </dsp:nvSpPr>
      <dsp:spPr>
        <a:xfrm>
          <a:off x="0" y="3936639"/>
          <a:ext cx="4231481" cy="0"/>
        </a:xfrm>
        <a:prstGeom prst="line">
          <a:avLst/>
        </a:prstGeom>
        <a:solidFill>
          <a:schemeClr val="accent2">
            <a:hueOff val="39038"/>
            <a:satOff val="-26876"/>
            <a:lumOff val="-6863"/>
            <a:alphaOff val="0"/>
          </a:schemeClr>
        </a:solidFill>
        <a:ln w="15875" cap="flat" cmpd="sng" algn="ctr">
          <a:solidFill>
            <a:schemeClr val="accent2">
              <a:hueOff val="39038"/>
              <a:satOff val="-26876"/>
              <a:lumOff val="-686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6EA054-258F-4515-892D-850590CE64B5}">
      <dsp:nvSpPr>
        <dsp:cNvPr id="0" name=""/>
        <dsp:cNvSpPr/>
      </dsp:nvSpPr>
      <dsp:spPr>
        <a:xfrm>
          <a:off x="0" y="3936639"/>
          <a:ext cx="4231481" cy="9840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ru-KZ" sz="2100" kern="1200"/>
            <a:t>дейтеромицеттер немесе жетілмеген</a:t>
          </a:r>
          <a:r>
            <a:rPr lang="ru-RU" sz="2100" kern="1200"/>
            <a:t> </a:t>
          </a:r>
          <a:r>
            <a:rPr lang="ru-KZ" sz="2100" kern="1200"/>
            <a:t>саңырауқұлақтар.</a:t>
          </a:r>
          <a:endParaRPr lang="en-US" sz="2100" kern="1200"/>
        </a:p>
      </dsp:txBody>
      <dsp:txXfrm>
        <a:off x="0" y="3936639"/>
        <a:ext cx="4231481" cy="98400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EA92F2-005B-4DFC-875B-CDA8AB02F0A5}">
      <dsp:nvSpPr>
        <dsp:cNvPr id="0" name=""/>
        <dsp:cNvSpPr/>
      </dsp:nvSpPr>
      <dsp:spPr>
        <a:xfrm>
          <a:off x="889" y="273906"/>
          <a:ext cx="7288275" cy="2222923"/>
        </a:xfrm>
        <a:prstGeom prst="rect">
          <a:avLst/>
        </a:prstGeom>
        <a:solidFill>
          <a:schemeClr val="accent1">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ru-RU" sz="2300" b="1" kern="1200" dirty="0" err="1"/>
            <a:t>Хитридиомицеттер</a:t>
          </a:r>
          <a:r>
            <a:rPr lang="ru-RU" sz="2300" b="1" kern="1200" dirty="0"/>
            <a:t>. </a:t>
          </a:r>
          <a:r>
            <a:rPr lang="ru-RU" sz="2300" kern="1200" dirty="0" err="1"/>
            <a:t>Қарапайым</a:t>
          </a:r>
          <a:r>
            <a:rPr lang="ru-RU" sz="2300" kern="1200" dirty="0"/>
            <a:t> </a:t>
          </a:r>
          <a:r>
            <a:rPr lang="ru-RU" sz="2300" kern="1200" dirty="0" err="1"/>
            <a:t>төменгі</a:t>
          </a:r>
          <a:r>
            <a:rPr lang="ru-RU" sz="2300" kern="1200" dirty="0"/>
            <a:t> </a:t>
          </a:r>
          <a:r>
            <a:rPr lang="ru-RU" sz="2300" kern="1200" dirty="0" err="1"/>
            <a:t>сатыдағы</a:t>
          </a:r>
          <a:r>
            <a:rPr lang="ru-RU" sz="2300" kern="1200" dirty="0"/>
            <a:t> </a:t>
          </a:r>
          <a:r>
            <a:rPr lang="ru-RU" sz="2300" kern="1200" dirty="0" err="1"/>
            <a:t>біржасушалы</a:t>
          </a:r>
          <a:r>
            <a:rPr lang="ru-RU" sz="2300" kern="1200" dirty="0"/>
            <a:t> </a:t>
          </a:r>
          <a:r>
            <a:rPr lang="ru-RU" sz="2300" kern="1200" dirty="0" err="1"/>
            <a:t>организмдер</a:t>
          </a:r>
          <a:r>
            <a:rPr lang="ru-RU" sz="2300" kern="1200" dirty="0"/>
            <a:t>. Мицелий </a:t>
          </a:r>
          <a:r>
            <a:rPr lang="ru-RU" sz="2300" kern="1200" dirty="0" err="1"/>
            <a:t>жоқ</a:t>
          </a:r>
          <a:r>
            <a:rPr lang="ru-RU" sz="2300" kern="1200" dirty="0"/>
            <a:t> </a:t>
          </a:r>
          <a:r>
            <a:rPr lang="ru-RU" sz="2300" kern="1200" dirty="0" err="1"/>
            <a:t>немесе</a:t>
          </a:r>
          <a:r>
            <a:rPr lang="ru-RU" sz="2300" kern="1200" dirty="0"/>
            <a:t> </a:t>
          </a:r>
          <a:r>
            <a:rPr lang="ru-RU" sz="2300" kern="1200" dirty="0" err="1"/>
            <a:t>рудиментті</a:t>
          </a:r>
          <a:r>
            <a:rPr lang="ru-RU" sz="2300" kern="1200" dirty="0"/>
            <a:t>. </a:t>
          </a:r>
          <a:r>
            <a:rPr lang="ru-RU" sz="2300" kern="1200" dirty="0" err="1"/>
            <a:t>Жасуша</a:t>
          </a:r>
          <a:r>
            <a:rPr lang="ru-RU" sz="2300" kern="1200" dirty="0"/>
            <a:t> </a:t>
          </a:r>
          <a:r>
            <a:rPr lang="ru-RU" sz="2300" kern="1200" dirty="0" err="1"/>
            <a:t>қабырғасында</a:t>
          </a:r>
          <a:r>
            <a:rPr lang="ru-RU" sz="2300" kern="1200" dirty="0"/>
            <a:t> хитин бар </a:t>
          </a:r>
          <a:r>
            <a:rPr lang="ru-RU" sz="2300" kern="1200" dirty="0" err="1"/>
            <a:t>және</a:t>
          </a:r>
          <a:r>
            <a:rPr lang="ru-RU" sz="2300" kern="1200" dirty="0"/>
            <a:t> целлюлоза </a:t>
          </a:r>
          <a:r>
            <a:rPr lang="ru-RU" sz="2300" kern="1200" dirty="0" err="1"/>
            <a:t>жо</a:t>
          </a:r>
          <a:r>
            <a:rPr lang="kk-KZ" sz="2300" kern="1200" dirty="0"/>
            <a:t>қ</a:t>
          </a:r>
          <a:r>
            <a:rPr lang="ru-RU" sz="2300" kern="1200" dirty="0"/>
            <a:t>. </a:t>
          </a:r>
          <a:r>
            <a:rPr lang="ru-RU" sz="2300" kern="1200" dirty="0" err="1"/>
            <a:t>Көбеюі</a:t>
          </a:r>
          <a:r>
            <a:rPr lang="ru-RU" sz="2300" kern="1200" dirty="0"/>
            <a:t> </a:t>
          </a:r>
          <a:r>
            <a:rPr lang="ru-RU" sz="2300" kern="1200" dirty="0" err="1"/>
            <a:t>жыныссыз</a:t>
          </a:r>
          <a:r>
            <a:rPr lang="ru-RU" sz="2300" kern="1200" dirty="0"/>
            <a:t> </a:t>
          </a:r>
          <a:r>
            <a:rPr lang="ru-RU" sz="2300" kern="1200" dirty="0" err="1"/>
            <a:t>және</a:t>
          </a:r>
          <a:r>
            <a:rPr lang="ru-RU" sz="2300" kern="1200" dirty="0"/>
            <a:t> </a:t>
          </a:r>
          <a:r>
            <a:rPr lang="ru-RU" sz="2300" kern="1200" dirty="0" err="1"/>
            <a:t>жыныстық</a:t>
          </a:r>
          <a:r>
            <a:rPr lang="ru-RU" sz="2300" kern="1200" dirty="0"/>
            <a:t>. </a:t>
          </a:r>
          <a:r>
            <a:rPr lang="ru-RU" sz="2300" kern="1200" dirty="0" err="1"/>
            <a:t>Олар</a:t>
          </a:r>
          <a:r>
            <a:rPr lang="ru-RU" sz="2300" kern="1200" dirty="0"/>
            <a:t> </a:t>
          </a:r>
          <a:r>
            <a:rPr lang="ru-RU" sz="2300" kern="1200" dirty="0" err="1"/>
            <a:t>негізінен</a:t>
          </a:r>
          <a:r>
            <a:rPr lang="ru-RU" sz="2300" kern="1200" dirty="0"/>
            <a:t> </a:t>
          </a:r>
          <a:r>
            <a:rPr lang="ru-RU" sz="2300" kern="1200" dirty="0" err="1"/>
            <a:t>сулы</a:t>
          </a:r>
          <a:r>
            <a:rPr lang="ru-RU" sz="2300" kern="1200" dirty="0"/>
            <a:t> </a:t>
          </a:r>
          <a:r>
            <a:rPr lang="ru-RU" sz="2300" kern="1200" dirty="0" err="1"/>
            <a:t>ортада</a:t>
          </a:r>
          <a:r>
            <a:rPr lang="ru-RU" sz="2300" kern="1200" dirty="0"/>
            <a:t> </a:t>
          </a:r>
          <a:r>
            <a:rPr lang="ru-RU" sz="2300" kern="1200" dirty="0" err="1"/>
            <a:t>тіршілік</a:t>
          </a:r>
          <a:r>
            <a:rPr lang="ru-RU" sz="2300" kern="1200" dirty="0"/>
            <a:t> </a:t>
          </a:r>
          <a:r>
            <a:rPr lang="ru-RU" sz="2300" kern="1200" dirty="0" err="1"/>
            <a:t>етеді</a:t>
          </a:r>
          <a:r>
            <a:rPr lang="ru-RU" sz="2300" kern="1200" dirty="0"/>
            <a:t>. </a:t>
          </a:r>
          <a:r>
            <a:rPr lang="ru-RU" sz="2300" kern="1200" dirty="0" err="1"/>
            <a:t>Кейбір</a:t>
          </a:r>
          <a:r>
            <a:rPr lang="ru-RU" sz="2300" kern="1200" dirty="0"/>
            <a:t> </a:t>
          </a:r>
          <a:r>
            <a:rPr lang="ru-RU" sz="2300" kern="1200" dirty="0" err="1"/>
            <a:t>түрлері</a:t>
          </a:r>
          <a:r>
            <a:rPr lang="ru-RU" sz="2300" kern="1200" dirty="0"/>
            <a:t> </a:t>
          </a:r>
          <a:r>
            <a:rPr lang="ru-RU" sz="2300" kern="1200" dirty="0" err="1"/>
            <a:t>ауылшаруашылық</a:t>
          </a:r>
          <a:r>
            <a:rPr lang="ru-RU" sz="2300" kern="1200" dirty="0"/>
            <a:t> </a:t>
          </a:r>
          <a:r>
            <a:rPr lang="ru-RU" sz="2300" kern="1200" dirty="0" err="1"/>
            <a:t>өсімдіктерінің</a:t>
          </a:r>
          <a:r>
            <a:rPr lang="ru-RU" sz="2300" kern="1200" dirty="0"/>
            <a:t> </a:t>
          </a:r>
          <a:r>
            <a:rPr lang="ru-RU" sz="2300" kern="1200" dirty="0" err="1"/>
            <a:t>ауруларын</a:t>
          </a:r>
          <a:r>
            <a:rPr lang="ru-RU" sz="2300" kern="1200" dirty="0"/>
            <a:t> </a:t>
          </a:r>
          <a:r>
            <a:rPr lang="ru-RU" sz="2300" kern="1200" dirty="0" err="1"/>
            <a:t>тудырады</a:t>
          </a:r>
          <a:r>
            <a:rPr lang="ru-RU" sz="2300" kern="1200" dirty="0"/>
            <a:t>.</a:t>
          </a:r>
          <a:endParaRPr lang="en-US" sz="2300" kern="1200" dirty="0"/>
        </a:p>
      </dsp:txBody>
      <dsp:txXfrm>
        <a:off x="889" y="273906"/>
        <a:ext cx="7288275" cy="2222923"/>
      </dsp:txXfrm>
    </dsp:sp>
    <dsp:sp modelId="{71F89D31-5E81-4B28-9778-29612F6AB4E9}">
      <dsp:nvSpPr>
        <dsp:cNvPr id="0" name=""/>
        <dsp:cNvSpPr/>
      </dsp:nvSpPr>
      <dsp:spPr>
        <a:xfrm>
          <a:off x="889" y="3407865"/>
          <a:ext cx="7288275" cy="2222923"/>
        </a:xfrm>
        <a:prstGeom prst="rect">
          <a:avLst/>
        </a:prstGeom>
        <a:solidFill>
          <a:schemeClr val="accent1">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ru-RU" sz="2300" b="1" kern="1200" dirty="0" err="1"/>
            <a:t>Оомицеттер</a:t>
          </a:r>
          <a:r>
            <a:rPr lang="ru-RU" sz="2300" b="1" kern="1200" dirty="0"/>
            <a:t>. </a:t>
          </a:r>
          <a:r>
            <a:rPr lang="ru-RU" sz="2300" kern="1200" dirty="0" err="1"/>
            <a:t>Біржасушалы</a:t>
          </a:r>
          <a:r>
            <a:rPr lang="ru-RU" sz="2300" kern="1200" dirty="0"/>
            <a:t> (</a:t>
          </a:r>
          <a:r>
            <a:rPr lang="ru-RU" sz="2300" kern="1200" dirty="0" err="1"/>
            <a:t>төменгі</a:t>
          </a:r>
          <a:r>
            <a:rPr lang="ru-RU" sz="2300" kern="1200" dirty="0"/>
            <a:t>) </a:t>
          </a:r>
          <a:r>
            <a:rPr lang="ru-RU" sz="2300" kern="1200" dirty="0" err="1"/>
            <a:t>мицельиалды</a:t>
          </a:r>
          <a:r>
            <a:rPr lang="ru-RU" sz="2300" kern="1200" dirty="0"/>
            <a:t> </a:t>
          </a:r>
          <a:r>
            <a:rPr lang="ru-RU" sz="2300" kern="1200" dirty="0" err="1"/>
            <a:t>саңырауқұлақтар</a:t>
          </a:r>
          <a:r>
            <a:rPr lang="ru-RU" sz="2300" kern="1200" dirty="0"/>
            <a:t>. Целлюлоза мен глюкан </a:t>
          </a:r>
          <a:r>
            <a:rPr lang="ru-RU" sz="2300" kern="1200" dirty="0" err="1"/>
            <a:t>қабырғаның</a:t>
          </a:r>
          <a:r>
            <a:rPr lang="ru-RU" sz="2300" kern="1200" dirty="0"/>
            <a:t> </a:t>
          </a:r>
          <a:r>
            <a:rPr lang="ru-RU" sz="2300" kern="1200" dirty="0" err="1"/>
            <a:t>қаңқа</a:t>
          </a:r>
          <a:r>
            <a:rPr lang="ru-RU" sz="2300" kern="1200" dirty="0"/>
            <a:t> </a:t>
          </a:r>
          <a:r>
            <a:rPr lang="ru-RU" sz="2300" kern="1200" dirty="0" err="1"/>
            <a:t>ретінде</a:t>
          </a:r>
          <a:r>
            <a:rPr lang="ru-RU" sz="2300" kern="1200" dirty="0"/>
            <a:t> </a:t>
          </a:r>
          <a:r>
            <a:rPr lang="ru-RU" sz="2300" kern="1200" dirty="0" err="1"/>
            <a:t>қызмет</a:t>
          </a:r>
          <a:r>
            <a:rPr lang="ru-RU" sz="2300" kern="1200" dirty="0"/>
            <a:t> </a:t>
          </a:r>
          <a:r>
            <a:rPr lang="ru-RU" sz="2300" kern="1200" dirty="0" err="1"/>
            <a:t>етеді</a:t>
          </a:r>
          <a:r>
            <a:rPr lang="ru-RU" sz="2300" kern="1200" dirty="0"/>
            <a:t>. </a:t>
          </a:r>
          <a:r>
            <a:rPr lang="ru-RU" sz="2300" kern="1200" dirty="0" err="1"/>
            <a:t>Көбеюі</a:t>
          </a:r>
          <a:r>
            <a:rPr lang="ru-RU" sz="2300" kern="1200" dirty="0"/>
            <a:t> </a:t>
          </a:r>
          <a:r>
            <a:rPr lang="ru-RU" sz="2300" kern="1200" dirty="0" err="1"/>
            <a:t>жыныссыз</a:t>
          </a:r>
          <a:r>
            <a:rPr lang="ru-RU" sz="2300" kern="1200" dirty="0"/>
            <a:t>. </a:t>
          </a:r>
          <a:r>
            <a:rPr lang="ru-RU" sz="2300" kern="1200" dirty="0" err="1"/>
            <a:t>Олар</a:t>
          </a:r>
          <a:r>
            <a:rPr lang="ru-RU" sz="2300" kern="1200" dirty="0"/>
            <a:t> </a:t>
          </a:r>
          <a:r>
            <a:rPr lang="ru-RU" sz="2300" kern="1200" dirty="0" err="1"/>
            <a:t>сулы</a:t>
          </a:r>
          <a:r>
            <a:rPr lang="ru-RU" sz="2300" kern="1200" dirty="0"/>
            <a:t> </a:t>
          </a:r>
          <a:r>
            <a:rPr lang="ru-RU" sz="2300" kern="1200" dirty="0" err="1"/>
            <a:t>орталарда</a:t>
          </a:r>
          <a:r>
            <a:rPr lang="ru-RU" sz="2300" kern="1200" dirty="0"/>
            <a:t> </a:t>
          </a:r>
          <a:r>
            <a:rPr lang="ru-RU" sz="2300" kern="1200" dirty="0" err="1"/>
            <a:t>тіршілік</a:t>
          </a:r>
          <a:r>
            <a:rPr lang="ru-RU" sz="2300" kern="1200" dirty="0"/>
            <a:t> </a:t>
          </a:r>
          <a:r>
            <a:rPr lang="ru-RU" sz="2300" kern="1200" dirty="0" err="1"/>
            <a:t>етеді</a:t>
          </a:r>
          <a:r>
            <a:rPr lang="ru-RU" sz="2300" kern="1200" dirty="0"/>
            <a:t>; </a:t>
          </a:r>
          <a:r>
            <a:rPr lang="ru-RU" sz="2300" kern="1200" dirty="0" err="1"/>
            <a:t>құрлықтық</a:t>
          </a:r>
          <a:r>
            <a:rPr lang="ru-RU" sz="2300" kern="1200" dirty="0"/>
            <a:t> </a:t>
          </a:r>
          <a:r>
            <a:rPr lang="ru-RU" sz="2300" kern="1200" dirty="0" err="1"/>
            <a:t>формалар</a:t>
          </a:r>
          <a:r>
            <a:rPr lang="ru-RU" sz="2300" kern="1200" dirty="0"/>
            <a:t> </a:t>
          </a:r>
          <a:r>
            <a:rPr lang="ru-RU" sz="2300" kern="1200" dirty="0" err="1"/>
            <a:t>жоғары</a:t>
          </a:r>
          <a:r>
            <a:rPr lang="ru-RU" sz="2300" kern="1200" dirty="0"/>
            <a:t> </a:t>
          </a:r>
          <a:r>
            <a:rPr lang="ru-RU" sz="2300" kern="1200" dirty="0" err="1"/>
            <a:t>сатыдағы</a:t>
          </a:r>
          <a:r>
            <a:rPr lang="ru-RU" sz="2300" kern="1200" dirty="0"/>
            <a:t> </a:t>
          </a:r>
          <a:r>
            <a:rPr lang="ru-RU" sz="2300" kern="1200" dirty="0" err="1"/>
            <a:t>өсімдіктердің</a:t>
          </a:r>
          <a:r>
            <a:rPr lang="ru-RU" sz="2300" kern="1200" dirty="0"/>
            <a:t> </a:t>
          </a:r>
          <a:r>
            <a:rPr lang="ru-RU" sz="2300" kern="1200" dirty="0" err="1"/>
            <a:t>паразиттері</a:t>
          </a:r>
          <a:r>
            <a:rPr lang="ru-RU" sz="2300" kern="1200" dirty="0"/>
            <a:t> </a:t>
          </a:r>
          <a:r>
            <a:rPr lang="ru-RU" sz="2300" kern="1200" dirty="0" err="1"/>
            <a:t>болып</a:t>
          </a:r>
          <a:r>
            <a:rPr lang="ru-RU" sz="2300" kern="1200" dirty="0"/>
            <a:t> </a:t>
          </a:r>
          <a:r>
            <a:rPr lang="ru-RU" sz="2300" kern="1200" dirty="0" err="1"/>
            <a:t>табылады</a:t>
          </a:r>
          <a:r>
            <a:rPr lang="ru-RU" sz="2300" kern="1200" dirty="0"/>
            <a:t>.</a:t>
          </a:r>
          <a:endParaRPr lang="en-US" sz="2300" kern="1200" dirty="0"/>
        </a:p>
      </dsp:txBody>
      <dsp:txXfrm>
        <a:off x="889" y="3407865"/>
        <a:ext cx="7288275" cy="222292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430DF7-A496-4F15-9A21-0B324A21182C}">
      <dsp:nvSpPr>
        <dsp:cNvPr id="0" name=""/>
        <dsp:cNvSpPr/>
      </dsp:nvSpPr>
      <dsp:spPr>
        <a:xfrm>
          <a:off x="0" y="2427927"/>
          <a:ext cx="7290197" cy="1592983"/>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ru-RU" sz="1400" kern="1200"/>
            <a:t>Аскомицеттер табиғатта кең таралған, шамамен 30 000 түрі белгілі. Олар топырақта, органикалық субстраттарда, жемде және тағам өнімдерінде мекендейді, бұл олардың бұзылуына әкеледі. Олар өсімдіктер мен жануарларда паразиттік өмір сүреді, целлюлозаны бұзады. Уытты түрлер микотоксикоздарды тудыруы мүмкін. Олар антибиотиктерді, алкалоидтарды, өсу факторларын (гиббереллиндерді) және ферменттерді өндіруші ретінде қолданылады. Морельдер мен трюфельдер сияқты кейбір жеуге жарамды саңырауқұлақтар аскомицеттерге жатады.</a:t>
          </a:r>
          <a:endParaRPr lang="en-US" sz="1400" kern="1200"/>
        </a:p>
      </dsp:txBody>
      <dsp:txXfrm>
        <a:off x="0" y="2427927"/>
        <a:ext cx="7290197" cy="1592983"/>
      </dsp:txXfrm>
    </dsp:sp>
    <dsp:sp modelId="{70641806-7D9E-4AAE-AC0F-CF26D864C097}">
      <dsp:nvSpPr>
        <dsp:cNvPr id="0" name=""/>
        <dsp:cNvSpPr/>
      </dsp:nvSpPr>
      <dsp:spPr>
        <a:xfrm rot="10800000">
          <a:off x="0" y="1813"/>
          <a:ext cx="7290197" cy="2450008"/>
        </a:xfrm>
        <a:prstGeom prst="upArrowCallou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ru-RU" sz="1400" kern="1200"/>
            <a:t>Көбеюі вегетативті, жыныссыз (конидиялар арқылы) және жыныстық (аскомицет сатысы) болып табылады. Жыныстық процесс асцилердің немесе қапшықтардың пайда болуына әкеледі, олардың ішінде көбею жасушаларының (гаметалар) ядролары біріккеннен кейін аскопоралар пайда болады - әдетте бір аскуста сегіз болады.</a:t>
          </a:r>
          <a:endParaRPr lang="en-US" sz="1400" kern="1200"/>
        </a:p>
      </dsp:txBody>
      <dsp:txXfrm rot="10800000">
        <a:off x="0" y="1813"/>
        <a:ext cx="7290197" cy="15919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CD8474-044B-4953-A55B-5230666D4E4C}">
      <dsp:nvSpPr>
        <dsp:cNvPr id="0" name=""/>
        <dsp:cNvSpPr/>
      </dsp:nvSpPr>
      <dsp:spPr>
        <a:xfrm>
          <a:off x="887877" y="297607"/>
          <a:ext cx="7177126" cy="4999809"/>
        </a:xfrm>
        <a:prstGeom prst="pie">
          <a:avLst>
            <a:gd name="adj1" fmla="val 16200000"/>
            <a:gd name="adj2" fmla="val 180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kk-KZ" sz="1200" kern="1200" dirty="0">
              <a:solidFill>
                <a:schemeClr val="tx1"/>
              </a:solidFill>
              <a:latin typeface="Times New Roman" pitchFamily="18" charset="0"/>
              <a:cs typeface="Times New Roman" pitchFamily="18" charset="0"/>
            </a:rPr>
            <a:t>1886ж неміс ғалымы Геккель микроорганизмдерді үшінші патшалық (қарапайымдар) ретінде қарастыруды ұсынды. Қазіргі кезде микроорганизмдер үш патшалыққа бөлінеді</a:t>
          </a:r>
          <a:r>
            <a:rPr lang="ru-RU" sz="1200" kern="1200" dirty="0">
              <a:solidFill>
                <a:schemeClr val="tx1"/>
              </a:solidFill>
              <a:latin typeface="Times New Roman" pitchFamily="18" charset="0"/>
              <a:cs typeface="Times New Roman" pitchFamily="18" charset="0"/>
            </a:rPr>
            <a:t>:</a:t>
          </a:r>
          <a:endParaRPr lang="ru-RU" sz="1200" kern="1200" dirty="0"/>
        </a:p>
      </dsp:txBody>
      <dsp:txXfrm>
        <a:off x="4670394" y="1357091"/>
        <a:ext cx="2563259" cy="1488038"/>
      </dsp:txXfrm>
    </dsp:sp>
    <dsp:sp modelId="{E5952C64-1700-43B8-AC95-38DF27FAF5A0}">
      <dsp:nvSpPr>
        <dsp:cNvPr id="0" name=""/>
        <dsp:cNvSpPr/>
      </dsp:nvSpPr>
      <dsp:spPr>
        <a:xfrm>
          <a:off x="1374482" y="238081"/>
          <a:ext cx="5997971" cy="5475991"/>
        </a:xfrm>
        <a:prstGeom prst="pie">
          <a:avLst>
            <a:gd name="adj1" fmla="val 1800000"/>
            <a:gd name="adj2" fmla="val 900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kk-KZ" sz="1100" b="1" kern="1200" dirty="0">
              <a:solidFill>
                <a:srgbClr val="FF0000"/>
              </a:solidFill>
              <a:latin typeface="Times New Roman" pitchFamily="18" charset="0"/>
              <a:cs typeface="Times New Roman" pitchFamily="18" charset="0"/>
            </a:rPr>
            <a:t>Procariotae - нағыз бактериялар,  рикетсиялар,  хламидиялар,  	микоплазмалар,  спирохеттер,  актиномицеттер жатады.Eucariotae - қарапайымдар мен саңырауқұлақтар жатады. </a:t>
          </a:r>
          <a:r>
            <a:rPr lang="en-US" sz="1100" b="1" kern="1200" dirty="0" err="1">
              <a:solidFill>
                <a:srgbClr val="FF0000"/>
              </a:solidFill>
              <a:latin typeface="Times New Roman" pitchFamily="18" charset="0"/>
              <a:cs typeface="Times New Roman" pitchFamily="18" charset="0"/>
            </a:rPr>
            <a:t>Vira</a:t>
          </a:r>
          <a:r>
            <a:rPr lang="en-US" sz="1100" b="1" kern="1200" dirty="0">
              <a:solidFill>
                <a:srgbClr val="FF0000"/>
              </a:solidFill>
              <a:latin typeface="Times New Roman" pitchFamily="18" charset="0"/>
              <a:cs typeface="Times New Roman" pitchFamily="18" charset="0"/>
            </a:rPr>
            <a:t>-</a:t>
          </a:r>
          <a:r>
            <a:rPr lang="kk-KZ" sz="1100" b="1" kern="1200" dirty="0">
              <a:solidFill>
                <a:srgbClr val="FF0000"/>
              </a:solidFill>
              <a:latin typeface="Times New Roman" pitchFamily="18" charset="0"/>
              <a:cs typeface="Times New Roman" pitchFamily="18" charset="0"/>
            </a:rPr>
            <a:t>оларға вирустар жатады.</a:t>
          </a:r>
          <a:r>
            <a:rPr lang="ru-RU" sz="1100" b="1" kern="1200" dirty="0">
              <a:solidFill>
                <a:srgbClr val="FF0000"/>
              </a:solidFill>
              <a:latin typeface="Times New Roman" pitchFamily="18" charset="0"/>
              <a:cs typeface="Times New Roman" pitchFamily="18" charset="0"/>
            </a:rPr>
            <a:t> </a:t>
          </a:r>
          <a:endParaRPr lang="ru-RU" sz="1100" kern="1200" dirty="0"/>
        </a:p>
      </dsp:txBody>
      <dsp:txXfrm>
        <a:off x="2802571" y="3790956"/>
        <a:ext cx="3213198" cy="1434188"/>
      </dsp:txXfrm>
    </dsp:sp>
    <dsp:sp modelId="{FA752374-2B82-4A62-B424-A3F3A85AA7D2}">
      <dsp:nvSpPr>
        <dsp:cNvPr id="0" name=""/>
        <dsp:cNvSpPr/>
      </dsp:nvSpPr>
      <dsp:spPr>
        <a:xfrm>
          <a:off x="578962" y="297607"/>
          <a:ext cx="7383068" cy="4999809"/>
        </a:xfrm>
        <a:prstGeom prst="pie">
          <a:avLst>
            <a:gd name="adj1" fmla="val 9000000"/>
            <a:gd name="adj2" fmla="val 1620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kk-KZ" sz="1000" kern="1200" dirty="0">
              <a:solidFill>
                <a:schemeClr val="tx1"/>
              </a:solidFill>
              <a:latin typeface="Times New Roman" pitchFamily="18" charset="0"/>
              <a:cs typeface="Times New Roman" pitchFamily="18" charset="0"/>
            </a:rPr>
            <a:t>Микроорганизмдермен жүмыс істеуді оңтайландыру үшін,  оларды </a:t>
          </a:r>
          <a:r>
            <a:rPr lang="kk-KZ" sz="1000" i="1" kern="1200" dirty="0">
              <a:solidFill>
                <a:schemeClr val="tx1"/>
              </a:solidFill>
              <a:latin typeface="Times New Roman" pitchFamily="18" charset="0"/>
              <a:cs typeface="Times New Roman" pitchFamily="18" charset="0"/>
            </a:rPr>
            <a:t>классификациялау</a:t>
          </a:r>
          <a:r>
            <a:rPr lang="kk-KZ" sz="1000" kern="1200" dirty="0">
              <a:solidFill>
                <a:schemeClr val="tx1"/>
              </a:solidFill>
              <a:latin typeface="Times New Roman" pitchFamily="18" charset="0"/>
              <a:cs typeface="Times New Roman" pitchFamily="18" charset="0"/>
            </a:rPr>
            <a:t> қажеттілігі туындады. </a:t>
          </a:r>
          <a:r>
            <a:rPr lang="kk-KZ" sz="1000" b="1" kern="1200" dirty="0">
              <a:solidFill>
                <a:schemeClr val="tx1"/>
              </a:solidFill>
              <a:latin typeface="Times New Roman" pitchFamily="18" charset="0"/>
              <a:cs typeface="Times New Roman" pitchFamily="18" charset="0"/>
            </a:rPr>
            <a:t>Классификация деген белгілі бір биологиялық объектіні,  өзіне тән қасиеттеріне байланысты,  белгілі бір топқа (таксон) жатқызу. </a:t>
          </a:r>
          <a:r>
            <a:rPr lang="kk-KZ" sz="1000" kern="1200" dirty="0">
              <a:solidFill>
                <a:schemeClr val="tx1"/>
              </a:solidFill>
              <a:latin typeface="Times New Roman" pitchFamily="18" charset="0"/>
              <a:cs typeface="Times New Roman" pitchFamily="18" charset="0"/>
            </a:rPr>
            <a:t>Өздеріне тән қасиеттеріне байланысты жекелеген </a:t>
          </a:r>
          <a:r>
            <a:rPr lang="kk-KZ" sz="1000" b="1" kern="1200" dirty="0">
              <a:solidFill>
                <a:schemeClr val="tx1"/>
              </a:solidFill>
              <a:latin typeface="Times New Roman" pitchFamily="18" charset="0"/>
              <a:cs typeface="Times New Roman" pitchFamily="18" charset="0"/>
            </a:rPr>
            <a:t>топтар (таксондар</a:t>
          </a:r>
          <a:r>
            <a:rPr lang="kk-KZ" sz="1000" kern="1200" dirty="0">
              <a:solidFill>
                <a:schemeClr val="tx1"/>
              </a:solidFill>
              <a:latin typeface="Times New Roman" pitchFamily="18" charset="0"/>
              <a:cs typeface="Times New Roman" pitchFamily="18" charset="0"/>
            </a:rPr>
            <a:t>) бойынша тірі организмдердің қоршаған ортада таралуын зерттейтін және оларға атау беретін ғылым </a:t>
          </a:r>
          <a:r>
            <a:rPr lang="kk-KZ" sz="1000" i="1" kern="1200" dirty="0">
              <a:solidFill>
                <a:schemeClr val="tx1"/>
              </a:solidFill>
              <a:latin typeface="Times New Roman" pitchFamily="18" charset="0"/>
              <a:cs typeface="Times New Roman" pitchFamily="18" charset="0"/>
            </a:rPr>
            <a:t>систематика</a:t>
          </a:r>
          <a:r>
            <a:rPr lang="kk-KZ" sz="1000" kern="1200" dirty="0">
              <a:solidFill>
                <a:schemeClr val="tx1"/>
              </a:solidFill>
              <a:latin typeface="Times New Roman" pitchFamily="18" charset="0"/>
              <a:cs typeface="Times New Roman" pitchFamily="18" charset="0"/>
            </a:rPr>
            <a:t> деп аталады. Биологияның ерте даму кезеңдерінің өзінде-ақ ғалымдар екі патшалықты бөліп көрсеткен: өсімдіктер және жануарлар. </a:t>
          </a:r>
          <a:endParaRPr lang="ru-RU" sz="1000" kern="1200" dirty="0"/>
        </a:p>
      </dsp:txBody>
      <dsp:txXfrm>
        <a:off x="1434167" y="1357091"/>
        <a:ext cx="2636810" cy="1488038"/>
      </dsp:txXfrm>
    </dsp:sp>
    <dsp:sp modelId="{C26114C2-CE4A-4CC2-A2D4-ADB618D38009}">
      <dsp:nvSpPr>
        <dsp:cNvPr id="0" name=""/>
        <dsp:cNvSpPr/>
      </dsp:nvSpPr>
      <dsp:spPr>
        <a:xfrm>
          <a:off x="296988" y="-11904"/>
          <a:ext cx="8337224" cy="5618833"/>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79AA95E-A1E4-45AD-9201-E44D2B76009A}">
      <dsp:nvSpPr>
        <dsp:cNvPr id="0" name=""/>
        <dsp:cNvSpPr/>
      </dsp:nvSpPr>
      <dsp:spPr>
        <a:xfrm>
          <a:off x="552621" y="-153109"/>
          <a:ext cx="7633072" cy="6253986"/>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90619CF-8D15-4DC0-951F-693A41CAACBB}">
      <dsp:nvSpPr>
        <dsp:cNvPr id="0" name=""/>
        <dsp:cNvSpPr/>
      </dsp:nvSpPr>
      <dsp:spPr>
        <a:xfrm>
          <a:off x="25842" y="-11904"/>
          <a:ext cx="8463143" cy="5618833"/>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3B2F90-8B0F-4F18-BF5D-1194DF0829AE}">
      <dsp:nvSpPr>
        <dsp:cNvPr id="0" name=""/>
        <dsp:cNvSpPr/>
      </dsp:nvSpPr>
      <dsp:spPr>
        <a:xfrm>
          <a:off x="0" y="107166"/>
          <a:ext cx="5143516" cy="5143516"/>
        </a:xfrm>
        <a:prstGeom prst="pie">
          <a:avLst>
            <a:gd name="adj1" fmla="val 5400000"/>
            <a:gd name="adj2" fmla="val 1620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53A858-62D7-4298-ADE6-C0F5E2606643}">
      <dsp:nvSpPr>
        <dsp:cNvPr id="0" name=""/>
        <dsp:cNvSpPr/>
      </dsp:nvSpPr>
      <dsp:spPr>
        <a:xfrm>
          <a:off x="2571758" y="107166"/>
          <a:ext cx="6000769" cy="5143516"/>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kk-KZ" sz="1600" b="1" i="1" kern="1200">
              <a:effectLst>
                <a:outerShdw blurRad="38100" dist="38100" dir="2700000" algn="tl">
                  <a:srgbClr val="000000">
                    <a:alpha val="43137"/>
                  </a:srgbClr>
                </a:outerShdw>
              </a:effectLst>
              <a:latin typeface="Times New Roman" pitchFamily="18" charset="0"/>
              <a:cs typeface="Times New Roman" pitchFamily="18" charset="0"/>
            </a:rPr>
            <a:t>Морфологиялық</a:t>
          </a:r>
          <a:r>
            <a:rPr lang="kk-KZ" sz="1600" b="1" kern="1200">
              <a:effectLst>
                <a:outerShdw blurRad="38100" dist="38100" dir="2700000" algn="tl">
                  <a:srgbClr val="000000">
                    <a:alpha val="43137"/>
                  </a:srgbClr>
                </a:outerShdw>
              </a:effectLst>
              <a:latin typeface="Times New Roman" pitchFamily="18" charset="0"/>
              <a:cs typeface="Times New Roman" pitchFamily="18" charset="0"/>
            </a:rPr>
            <a:t> </a:t>
          </a:r>
          <a:r>
            <a:rPr lang="kk-KZ" sz="1600" b="1" kern="1200">
              <a:latin typeface="Times New Roman" pitchFamily="18" charset="0"/>
              <a:cs typeface="Times New Roman" pitchFamily="18" charset="0"/>
            </a:rPr>
            <a:t>(клетканың пішіні,  көлемі,  сыртқы түрі,  өзара орналасуы) клеткалық құрылымы,  спора түзу қабілеті,  көбею түрі;</a:t>
          </a:r>
          <a:r>
            <a:rPr lang="kk-KZ" sz="1600" b="1" i="1" kern="1200">
              <a:effectLst>
                <a:outerShdw blurRad="38100" dist="38100" dir="2700000" algn="tl">
                  <a:srgbClr val="000000">
                    <a:alpha val="43137"/>
                  </a:srgbClr>
                </a:outerShdw>
              </a:effectLst>
              <a:latin typeface="Times New Roman" pitchFamily="18" charset="0"/>
              <a:cs typeface="Times New Roman" pitchFamily="18" charset="0"/>
            </a:rPr>
            <a:t>Морфологиялық</a:t>
          </a:r>
          <a:r>
            <a:rPr lang="kk-KZ" sz="1600" b="1" kern="1200">
              <a:effectLst>
                <a:outerShdw blurRad="38100" dist="38100" dir="2700000" algn="tl">
                  <a:srgbClr val="000000">
                    <a:alpha val="43137"/>
                  </a:srgbClr>
                </a:outerShdw>
              </a:effectLst>
              <a:latin typeface="Times New Roman" pitchFamily="18" charset="0"/>
              <a:cs typeface="Times New Roman" pitchFamily="18" charset="0"/>
            </a:rPr>
            <a:t> </a:t>
          </a:r>
          <a:r>
            <a:rPr lang="kk-KZ" sz="1600" b="1" kern="1200">
              <a:latin typeface="Times New Roman" pitchFamily="18" charset="0"/>
              <a:cs typeface="Times New Roman" pitchFamily="18" charset="0"/>
            </a:rPr>
            <a:t>(клетканың пішіні,  көлемі,  сыртқы түрі,  өзара орналасуы) клеткалық құрылымы,  спора түзу қабілеті,  көбею түрі;</a:t>
          </a:r>
          <a:endParaRPr lang="ru-RU" sz="1600" b="1" kern="1200" dirty="0"/>
        </a:p>
      </dsp:txBody>
      <dsp:txXfrm>
        <a:off x="2571758" y="107166"/>
        <a:ext cx="6000769" cy="1092997"/>
      </dsp:txXfrm>
    </dsp:sp>
    <dsp:sp modelId="{D6021D54-AD12-4699-B00F-7D04067CD3D0}">
      <dsp:nvSpPr>
        <dsp:cNvPr id="0" name=""/>
        <dsp:cNvSpPr/>
      </dsp:nvSpPr>
      <dsp:spPr>
        <a:xfrm>
          <a:off x="675086" y="1200163"/>
          <a:ext cx="3793343" cy="3793343"/>
        </a:xfrm>
        <a:prstGeom prst="pie">
          <a:avLst>
            <a:gd name="adj1" fmla="val 5400000"/>
            <a:gd name="adj2" fmla="val 1620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FE9157-FF19-4044-B2B4-11AF885A5446}">
      <dsp:nvSpPr>
        <dsp:cNvPr id="0" name=""/>
        <dsp:cNvSpPr/>
      </dsp:nvSpPr>
      <dsp:spPr>
        <a:xfrm>
          <a:off x="2571758" y="1200163"/>
          <a:ext cx="6000769" cy="3793343"/>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kk-KZ" sz="1600" b="1" i="1" kern="1200">
              <a:effectLst>
                <a:outerShdw blurRad="38100" dist="38100" dir="2700000" algn="tl">
                  <a:srgbClr val="000000">
                    <a:alpha val="43137"/>
                  </a:srgbClr>
                </a:outerShdw>
              </a:effectLst>
              <a:latin typeface="Times New Roman" pitchFamily="18" charset="0"/>
              <a:cs typeface="Times New Roman" pitchFamily="18" charset="0"/>
            </a:rPr>
            <a:t>Физиологиялық</a:t>
          </a:r>
          <a:r>
            <a:rPr lang="kk-KZ" sz="1600" b="1" kern="1200">
              <a:effectLst>
                <a:outerShdw blurRad="38100" dist="38100" dir="2700000" algn="tl">
                  <a:srgbClr val="000000">
                    <a:alpha val="43137"/>
                  </a:srgbClr>
                </a:outerShdw>
              </a:effectLst>
              <a:latin typeface="Times New Roman" pitchFamily="18" charset="0"/>
              <a:cs typeface="Times New Roman" pitchFamily="18" charset="0"/>
            </a:rPr>
            <a:t> </a:t>
          </a:r>
          <a:r>
            <a:rPr lang="kk-KZ" sz="1600" b="1" kern="1200">
              <a:latin typeface="Times New Roman" pitchFamily="18" charset="0"/>
              <a:cs typeface="Times New Roman" pitchFamily="18" charset="0"/>
            </a:rPr>
            <a:t>(қоректену типі,  энергия алу түрі,  оттегінің әсері,  патогендігі,  температураның әсері және т.б);</a:t>
          </a:r>
          <a:endParaRPr lang="ru-RU" sz="1600" b="1" kern="1200" dirty="0"/>
        </a:p>
      </dsp:txBody>
      <dsp:txXfrm>
        <a:off x="2571758" y="1200163"/>
        <a:ext cx="6000769" cy="1092997"/>
      </dsp:txXfrm>
    </dsp:sp>
    <dsp:sp modelId="{6B939A40-B71B-4EBF-A2CF-1EF51C5BD505}">
      <dsp:nvSpPr>
        <dsp:cNvPr id="0" name=""/>
        <dsp:cNvSpPr/>
      </dsp:nvSpPr>
      <dsp:spPr>
        <a:xfrm>
          <a:off x="1350173" y="2293161"/>
          <a:ext cx="2443170" cy="2443170"/>
        </a:xfrm>
        <a:prstGeom prst="pie">
          <a:avLst>
            <a:gd name="adj1" fmla="val 5400000"/>
            <a:gd name="adj2" fmla="val 1620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1D3643-DB7A-434C-AE9D-138683AF3A53}">
      <dsp:nvSpPr>
        <dsp:cNvPr id="0" name=""/>
        <dsp:cNvSpPr/>
      </dsp:nvSpPr>
      <dsp:spPr>
        <a:xfrm>
          <a:off x="2571758" y="2293161"/>
          <a:ext cx="6000769" cy="244317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kk-KZ" sz="1600" b="1" i="1" kern="1200">
              <a:effectLst>
                <a:outerShdw blurRad="38100" dist="38100" dir="2700000" algn="tl">
                  <a:srgbClr val="000000">
                    <a:alpha val="43137"/>
                  </a:srgbClr>
                </a:outerShdw>
              </a:effectLst>
              <a:latin typeface="Times New Roman" pitchFamily="18" charset="0"/>
              <a:cs typeface="Times New Roman" pitchFamily="18" charset="0"/>
            </a:rPr>
            <a:t>Культуралдық </a:t>
          </a:r>
          <a:r>
            <a:rPr lang="kk-KZ" sz="1600" b="1" kern="1200">
              <a:latin typeface="Times New Roman" pitchFamily="18" charset="0"/>
              <a:cs typeface="Times New Roman" pitchFamily="18" charset="0"/>
            </a:rPr>
            <a:t>(қоректік ортада өсу сипаты,  түзетін коллонияларының пішіні мен көлемі,  түсі,  мөлдірлігі,  шеттері және беткі бөлігі);</a:t>
          </a:r>
          <a:endParaRPr lang="ru-RU" sz="1600" b="1" kern="1200" dirty="0"/>
        </a:p>
      </dsp:txBody>
      <dsp:txXfrm>
        <a:off x="2571758" y="2293161"/>
        <a:ext cx="6000769" cy="1092997"/>
      </dsp:txXfrm>
    </dsp:sp>
    <dsp:sp modelId="{C137C1B3-5CCF-4595-BFA5-324F63EC0D97}">
      <dsp:nvSpPr>
        <dsp:cNvPr id="0" name=""/>
        <dsp:cNvSpPr/>
      </dsp:nvSpPr>
      <dsp:spPr>
        <a:xfrm>
          <a:off x="2025259" y="3386158"/>
          <a:ext cx="1092997" cy="1092997"/>
        </a:xfrm>
        <a:prstGeom prst="pie">
          <a:avLst>
            <a:gd name="adj1" fmla="val 5400000"/>
            <a:gd name="adj2" fmla="val 1620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FEA6C0-5DE5-4A42-93B3-2A631F220ACB}">
      <dsp:nvSpPr>
        <dsp:cNvPr id="0" name=""/>
        <dsp:cNvSpPr/>
      </dsp:nvSpPr>
      <dsp:spPr>
        <a:xfrm>
          <a:off x="2571758" y="3386158"/>
          <a:ext cx="6000769" cy="1092997"/>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kk-KZ" sz="1600" b="1" i="1" kern="1200">
              <a:effectLst>
                <a:outerShdw blurRad="38100" dist="38100" dir="2700000" algn="tl">
                  <a:srgbClr val="000000">
                    <a:alpha val="43137"/>
                  </a:srgbClr>
                </a:outerShdw>
              </a:effectLst>
              <a:latin typeface="Times New Roman" pitchFamily="18" charset="0"/>
              <a:cs typeface="Times New Roman" pitchFamily="18" charset="0"/>
            </a:rPr>
            <a:t>Биохимиялық</a:t>
          </a:r>
          <a:r>
            <a:rPr lang="kk-KZ" sz="1600" b="1" i="1" kern="1200">
              <a:latin typeface="Times New Roman" pitchFamily="18" charset="0"/>
              <a:cs typeface="Times New Roman" pitchFamily="18" charset="0"/>
            </a:rPr>
            <a:t> </a:t>
          </a:r>
          <a:r>
            <a:rPr lang="kk-KZ" sz="1600" b="1" kern="1200">
              <a:latin typeface="Times New Roman" pitchFamily="18" charset="0"/>
              <a:cs typeface="Times New Roman" pitchFamily="18" charset="0"/>
            </a:rPr>
            <a:t>(органикалық заттарды түзу кезіндегі айырмашылықтары).</a:t>
          </a:r>
          <a:endParaRPr lang="ru-RU" sz="1600" b="1" kern="1200" dirty="0"/>
        </a:p>
      </dsp:txBody>
      <dsp:txXfrm>
        <a:off x="2571758" y="3386158"/>
        <a:ext cx="6000769" cy="10929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CFC20-B6FC-4117-9F94-B1C80B0CDDFF}">
      <dsp:nvSpPr>
        <dsp:cNvPr id="0" name=""/>
        <dsp:cNvSpPr/>
      </dsp:nvSpPr>
      <dsp:spPr>
        <a:xfrm>
          <a:off x="946" y="2884"/>
          <a:ext cx="8247073" cy="1501279"/>
        </a:xfrm>
        <a:prstGeom prst="roundRect">
          <a:avLst>
            <a:gd name="adj" fmla="val 10000"/>
          </a:avLst>
        </a:prstGeom>
        <a:gradFill rotWithShape="0">
          <a:gsLst>
            <a:gs pos="0">
              <a:schemeClr val="accent1">
                <a:hueOff val="0"/>
                <a:satOff val="0"/>
                <a:lumOff val="0"/>
                <a:alphaOff val="0"/>
                <a:tint val="100000"/>
                <a:shade val="85000"/>
                <a:satMod val="100000"/>
                <a:lumMod val="100000"/>
              </a:schemeClr>
            </a:gs>
            <a:gs pos="100000">
              <a:schemeClr val="accent1">
                <a:hueOff val="0"/>
                <a:satOff val="0"/>
                <a:lumOff val="0"/>
                <a:alphaOff val="0"/>
                <a:tint val="90000"/>
                <a:shade val="100000"/>
                <a:satMod val="150000"/>
                <a:lumMod val="100000"/>
              </a:schemeClr>
            </a:gs>
          </a:gsLst>
          <a:path path="circle">
            <a:fillToRect l="100000" t="100000" r="100000" b="100000"/>
          </a:path>
        </a:gradFill>
        <a:ln>
          <a:noFill/>
        </a:ln>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accent1">
              <a:hueOff val="0"/>
              <a:satOff val="0"/>
              <a:lumOff val="0"/>
              <a:alphaOff val="0"/>
              <a:shade val="35000"/>
              <a:satMod val="16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kk-KZ" sz="2100" b="1" i="1" kern="1200" dirty="0">
              <a:latin typeface="Times New Roman" pitchFamily="18" charset="0"/>
              <a:cs typeface="Times New Roman" pitchFamily="18" charset="0"/>
            </a:rPr>
            <a:t>Түр </a:t>
          </a:r>
          <a:r>
            <a:rPr lang="kk-KZ" sz="2100" kern="1200" dirty="0">
              <a:latin typeface="Times New Roman" pitchFamily="18" charset="0"/>
              <a:cs typeface="Times New Roman" pitchFamily="18" charset="0"/>
            </a:rPr>
            <a:t>– шығу тегі ортақ,  ортақ морфологиялық және физиологиялық сипатқа ие,  қоршаған ортаның белгілі бір жағдайларында тіршілік етуге бейімделген организмдер жиынтығы. Яғни бір түрге жататын микроорганизмдер ортақ генотипке ие. </a:t>
          </a:r>
          <a:endParaRPr lang="ru-RU" sz="2100" kern="1200" dirty="0"/>
        </a:p>
      </dsp:txBody>
      <dsp:txXfrm>
        <a:off x="44917" y="46855"/>
        <a:ext cx="8159131" cy="1413337"/>
      </dsp:txXfrm>
    </dsp:sp>
    <dsp:sp modelId="{4D818543-B76C-4036-AC53-B2F876536A55}">
      <dsp:nvSpPr>
        <dsp:cNvPr id="0" name=""/>
        <dsp:cNvSpPr/>
      </dsp:nvSpPr>
      <dsp:spPr>
        <a:xfrm>
          <a:off x="8996" y="1634310"/>
          <a:ext cx="5376727" cy="1501279"/>
        </a:xfrm>
        <a:prstGeom prst="roundRect">
          <a:avLst>
            <a:gd name="adj" fmla="val 10000"/>
          </a:avLst>
        </a:prstGeom>
        <a:gradFill rotWithShape="0">
          <a:gsLst>
            <a:gs pos="0">
              <a:schemeClr val="accent2">
                <a:hueOff val="0"/>
                <a:satOff val="0"/>
                <a:lumOff val="0"/>
                <a:alphaOff val="0"/>
                <a:tint val="100000"/>
                <a:shade val="85000"/>
                <a:satMod val="100000"/>
                <a:lumMod val="100000"/>
              </a:schemeClr>
            </a:gs>
            <a:gs pos="100000">
              <a:schemeClr val="accent2">
                <a:hueOff val="0"/>
                <a:satOff val="0"/>
                <a:lumOff val="0"/>
                <a:alphaOff val="0"/>
                <a:tint val="90000"/>
                <a:shade val="100000"/>
                <a:satMod val="150000"/>
                <a:lumMod val="100000"/>
              </a:schemeClr>
            </a:gs>
          </a:gsLst>
          <a:path path="circle">
            <a:fillToRect l="100000" t="100000" r="100000" b="100000"/>
          </a:path>
        </a:gradFill>
        <a:ln>
          <a:noFill/>
        </a:ln>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accent2">
              <a:hueOff val="0"/>
              <a:satOff val="0"/>
              <a:lumOff val="0"/>
              <a:alphaOff val="0"/>
              <a:shade val="35000"/>
              <a:satMod val="16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kk-KZ" sz="1800" b="1" i="1" kern="1200" dirty="0">
              <a:latin typeface="Times New Roman" pitchFamily="18" charset="0"/>
              <a:cs typeface="Times New Roman" pitchFamily="18" charset="0"/>
            </a:rPr>
            <a:t>Штамм </a:t>
          </a:r>
          <a:r>
            <a:rPr lang="kk-KZ" sz="1800" kern="1200" dirty="0">
              <a:latin typeface="Times New Roman" pitchFamily="18" charset="0"/>
              <a:cs typeface="Times New Roman" pitchFamily="18" charset="0"/>
            </a:rPr>
            <a:t>– бірдей немесе әртүрлі табиғи қоректік орталардан,  әртүрлі уақыт аралығында бөлініп алынған,  бір түрге жататын микроорганизмдердің таза культурасы. Бір түрдің штаммдары ортақ қасиетке ие. Культуралды ашытқылар штаммы </a:t>
          </a:r>
          <a:endParaRPr lang="ru-RU" sz="1800" kern="1200" dirty="0"/>
        </a:p>
      </dsp:txBody>
      <dsp:txXfrm>
        <a:off x="52967" y="1678281"/>
        <a:ext cx="5288785" cy="1413337"/>
      </dsp:txXfrm>
    </dsp:sp>
    <dsp:sp modelId="{FCCC1B43-C36F-46FD-A85F-DF1E53BEA3B7}">
      <dsp:nvSpPr>
        <dsp:cNvPr id="0" name=""/>
        <dsp:cNvSpPr/>
      </dsp:nvSpPr>
      <dsp:spPr>
        <a:xfrm>
          <a:off x="8996" y="3265737"/>
          <a:ext cx="2633069" cy="1501279"/>
        </a:xfrm>
        <a:prstGeom prst="roundRect">
          <a:avLst>
            <a:gd name="adj" fmla="val 10000"/>
          </a:avLst>
        </a:prstGeom>
        <a:gradFill rotWithShape="0">
          <a:gsLst>
            <a:gs pos="0">
              <a:schemeClr val="accent3">
                <a:hueOff val="0"/>
                <a:satOff val="0"/>
                <a:lumOff val="0"/>
                <a:alphaOff val="0"/>
                <a:tint val="100000"/>
                <a:shade val="85000"/>
                <a:satMod val="100000"/>
                <a:lumMod val="100000"/>
              </a:schemeClr>
            </a:gs>
            <a:gs pos="100000">
              <a:schemeClr val="accent3">
                <a:hueOff val="0"/>
                <a:satOff val="0"/>
                <a:lumOff val="0"/>
                <a:alphaOff val="0"/>
                <a:tint val="90000"/>
                <a:shade val="100000"/>
                <a:satMod val="150000"/>
                <a:lumMod val="100000"/>
              </a:schemeClr>
            </a:gs>
          </a:gsLst>
          <a:path path="circle">
            <a:fillToRect l="100000" t="100000" r="100000" b="100000"/>
          </a:path>
        </a:gradFill>
        <a:ln>
          <a:noFill/>
        </a:ln>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accent3">
              <a:hueOff val="0"/>
              <a:satOff val="0"/>
              <a:lumOff val="0"/>
              <a:alphaOff val="0"/>
              <a:shade val="35000"/>
              <a:satMod val="16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ru-RU" sz="1400" b="1" i="1" kern="1200" dirty="0">
              <a:latin typeface="Times New Roman" pitchFamily="18" charset="0"/>
              <a:cs typeface="Times New Roman" pitchFamily="18" charset="0"/>
            </a:rPr>
            <a:t>Клон </a:t>
          </a:r>
          <a:r>
            <a:rPr lang="ru-RU" sz="1400" kern="1200" dirty="0">
              <a:latin typeface="Times New Roman" pitchFamily="18" charset="0"/>
              <a:cs typeface="Times New Roman" pitchFamily="18" charset="0"/>
            </a:rPr>
            <a:t>– </a:t>
          </a:r>
          <a:r>
            <a:rPr lang="ru-RU" sz="1400" kern="1200" dirty="0" err="1">
              <a:latin typeface="Times New Roman" pitchFamily="18" charset="0"/>
              <a:cs typeface="Times New Roman" pitchFamily="18" charset="0"/>
            </a:rPr>
            <a:t>бiр</a:t>
          </a:r>
          <a:r>
            <a:rPr lang="ru-RU" sz="1400" kern="1200" dirty="0">
              <a:latin typeface="Times New Roman" pitchFamily="18" charset="0"/>
              <a:cs typeface="Times New Roman" pitchFamily="18" charset="0"/>
            </a:rPr>
            <a:t> </a:t>
          </a:r>
          <a:r>
            <a:rPr lang="ru-RU" sz="1400" kern="1200" dirty="0" err="1">
              <a:latin typeface="Times New Roman" pitchFamily="18" charset="0"/>
              <a:cs typeface="Times New Roman" pitchFamily="18" charset="0"/>
            </a:rPr>
            <a:t>клеткадан</a:t>
          </a:r>
          <a:r>
            <a:rPr lang="ru-RU" sz="1400" kern="1200" dirty="0">
              <a:latin typeface="Times New Roman" pitchFamily="18" charset="0"/>
              <a:cs typeface="Times New Roman" pitchFamily="18" charset="0"/>
            </a:rPr>
            <a:t> </a:t>
          </a:r>
          <a:r>
            <a:rPr lang="ru-RU" sz="1400" kern="1200" dirty="0" err="1">
              <a:latin typeface="Times New Roman" pitchFamily="18" charset="0"/>
              <a:cs typeface="Times New Roman" pitchFamily="18" charset="0"/>
            </a:rPr>
            <a:t>алынған</a:t>
          </a:r>
          <a:r>
            <a:rPr lang="ru-RU" sz="1400" kern="1200" dirty="0">
              <a:latin typeface="Times New Roman" pitchFamily="18" charset="0"/>
              <a:cs typeface="Times New Roman" pitchFamily="18" charset="0"/>
            </a:rPr>
            <a:t> </a:t>
          </a:r>
          <a:r>
            <a:rPr lang="ru-RU" sz="1400" kern="1200" dirty="0" err="1">
              <a:latin typeface="Times New Roman" pitchFamily="18" charset="0"/>
              <a:cs typeface="Times New Roman" pitchFamily="18" charset="0"/>
            </a:rPr>
            <a:t>дақыл</a:t>
          </a:r>
          <a:r>
            <a:rPr lang="ru-RU" sz="1400" kern="1200" dirty="0">
              <a:latin typeface="Times New Roman" pitchFamily="18" charset="0"/>
              <a:cs typeface="Times New Roman" pitchFamily="18" charset="0"/>
            </a:rPr>
            <a:t> </a:t>
          </a:r>
          <a:r>
            <a:rPr lang="ru-RU" sz="1400" kern="1200" dirty="0" err="1">
              <a:latin typeface="Times New Roman" pitchFamily="18" charset="0"/>
              <a:cs typeface="Times New Roman" pitchFamily="18" charset="0"/>
            </a:rPr>
            <a:t>немесе</a:t>
          </a:r>
          <a:r>
            <a:rPr lang="ru-RU" sz="1400" kern="1200" dirty="0">
              <a:latin typeface="Times New Roman" pitchFamily="18" charset="0"/>
              <a:cs typeface="Times New Roman" pitchFamily="18" charset="0"/>
            </a:rPr>
            <a:t> культура. </a:t>
          </a:r>
          <a:r>
            <a:rPr lang="ru-RU" sz="1400" kern="1200" dirty="0" err="1">
              <a:latin typeface="Times New Roman" pitchFamily="18" charset="0"/>
              <a:cs typeface="Times New Roman" pitchFamily="18" charset="0"/>
            </a:rPr>
            <a:t>Қәзiргi</a:t>
          </a:r>
          <a:r>
            <a:rPr lang="ru-RU" sz="1400" kern="1200" dirty="0">
              <a:latin typeface="Times New Roman" pitchFamily="18" charset="0"/>
              <a:cs typeface="Times New Roman" pitchFamily="18" charset="0"/>
            </a:rPr>
            <a:t> </a:t>
          </a:r>
          <a:r>
            <a:rPr lang="ru-RU" sz="1400" kern="1200" dirty="0" err="1">
              <a:latin typeface="Times New Roman" pitchFamily="18" charset="0"/>
              <a:cs typeface="Times New Roman" pitchFamily="18" charset="0"/>
            </a:rPr>
            <a:t>кезде</a:t>
          </a:r>
          <a:r>
            <a:rPr lang="ru-RU" sz="1400" kern="1200" dirty="0">
              <a:latin typeface="Times New Roman" pitchFamily="18" charset="0"/>
              <a:cs typeface="Times New Roman" pitchFamily="18" charset="0"/>
            </a:rPr>
            <a:t>  </a:t>
          </a:r>
          <a:r>
            <a:rPr lang="ru-RU" sz="1400" kern="1200" dirty="0" err="1">
              <a:latin typeface="Times New Roman" pitchFamily="18" charset="0"/>
              <a:cs typeface="Times New Roman" pitchFamily="18" charset="0"/>
            </a:rPr>
            <a:t>микрооорганизмдердi</a:t>
          </a:r>
          <a:r>
            <a:rPr lang="ru-RU" sz="1400" kern="1200" dirty="0">
              <a:latin typeface="Times New Roman" pitchFamily="18" charset="0"/>
              <a:cs typeface="Times New Roman" pitchFamily="18" charset="0"/>
            </a:rPr>
            <a:t>   </a:t>
          </a:r>
          <a:r>
            <a:rPr lang="ru-RU" sz="1400" kern="1200" dirty="0" err="1">
              <a:latin typeface="Times New Roman" pitchFamily="18" charset="0"/>
              <a:cs typeface="Times New Roman" pitchFamily="18" charset="0"/>
            </a:rPr>
            <a:t>анықтау</a:t>
          </a:r>
          <a:r>
            <a:rPr lang="ru-RU" sz="1400" kern="1200" dirty="0">
              <a:latin typeface="Times New Roman" pitchFamily="18" charset="0"/>
              <a:cs typeface="Times New Roman" pitchFamily="18" charset="0"/>
            </a:rPr>
            <a:t>,  </a:t>
          </a:r>
          <a:r>
            <a:rPr lang="ru-RU" sz="1400" kern="1200" dirty="0" err="1">
              <a:latin typeface="Times New Roman" pitchFamily="18" charset="0"/>
              <a:cs typeface="Times New Roman" pitchFamily="18" charset="0"/>
            </a:rPr>
            <a:t>ажырату</a:t>
          </a:r>
          <a:r>
            <a:rPr lang="ru-RU" sz="1400" kern="1200" dirty="0">
              <a:latin typeface="Times New Roman" pitchFamily="18" charset="0"/>
              <a:cs typeface="Times New Roman" pitchFamily="18" charset="0"/>
            </a:rPr>
            <a:t> </a:t>
          </a:r>
          <a:r>
            <a:rPr lang="ru-RU" sz="1400" kern="1200" dirty="0" err="1">
              <a:latin typeface="Times New Roman" pitchFamily="18" charset="0"/>
              <a:cs typeface="Times New Roman" pitchFamily="18" charset="0"/>
            </a:rPr>
            <a:t>үшiн</a:t>
          </a:r>
          <a:r>
            <a:rPr lang="ru-RU" sz="1400" kern="1200" dirty="0">
              <a:latin typeface="Times New Roman" pitchFamily="18" charset="0"/>
              <a:cs typeface="Times New Roman" pitchFamily="18" charset="0"/>
            </a:rPr>
            <a:t> 1  984  </a:t>
          </a:r>
          <a:r>
            <a:rPr lang="ru-RU" sz="1400" kern="1200" dirty="0" err="1">
              <a:latin typeface="Times New Roman" pitchFamily="18" charset="0"/>
              <a:cs typeface="Times New Roman" pitchFamily="18" charset="0"/>
            </a:rPr>
            <a:t>жылы</a:t>
          </a:r>
          <a:r>
            <a:rPr lang="ru-RU" sz="1400" kern="1200" dirty="0">
              <a:latin typeface="Times New Roman" pitchFamily="18" charset="0"/>
              <a:cs typeface="Times New Roman" pitchFamily="18" charset="0"/>
            </a:rPr>
            <a:t> </a:t>
          </a:r>
          <a:r>
            <a:rPr lang="ru-RU" sz="1400" kern="1200" dirty="0" err="1">
              <a:latin typeface="Times New Roman" pitchFamily="18" charset="0"/>
              <a:cs typeface="Times New Roman" pitchFamily="18" charset="0"/>
            </a:rPr>
            <a:t>қабылданған</a:t>
          </a:r>
          <a:r>
            <a:rPr lang="ru-RU" sz="1400" kern="1200" dirty="0">
              <a:latin typeface="Times New Roman" pitchFamily="18" charset="0"/>
              <a:cs typeface="Times New Roman" pitchFamily="18" charset="0"/>
            </a:rPr>
            <a:t>   </a:t>
          </a:r>
          <a:r>
            <a:rPr lang="ru-RU" sz="1400" kern="1200" dirty="0" err="1">
              <a:latin typeface="Times New Roman" pitchFamily="18" charset="0"/>
              <a:cs typeface="Times New Roman" pitchFamily="18" charset="0"/>
            </a:rPr>
            <a:t>Бергийдiң</a:t>
          </a:r>
          <a:r>
            <a:rPr lang="ru-RU" sz="1400" kern="1200" dirty="0">
              <a:latin typeface="Times New Roman" pitchFamily="18" charset="0"/>
              <a:cs typeface="Times New Roman" pitchFamily="18" charset="0"/>
            </a:rPr>
            <a:t> «</a:t>
          </a:r>
          <a:r>
            <a:rPr lang="ru-RU" sz="1400" kern="1200" dirty="0" err="1">
              <a:latin typeface="Times New Roman" pitchFamily="18" charset="0"/>
              <a:cs typeface="Times New Roman" pitchFamily="18" charset="0"/>
            </a:rPr>
            <a:t>Бактериялар</a:t>
          </a:r>
          <a:r>
            <a:rPr lang="ru-RU" sz="1400" kern="1200" dirty="0">
              <a:latin typeface="Times New Roman" pitchFamily="18" charset="0"/>
              <a:cs typeface="Times New Roman" pitchFamily="18" charset="0"/>
            </a:rPr>
            <a:t> </a:t>
          </a:r>
          <a:r>
            <a:rPr lang="ru-RU" sz="1400" kern="1200" dirty="0" err="1">
              <a:latin typeface="Times New Roman" pitchFamily="18" charset="0"/>
              <a:cs typeface="Times New Roman" pitchFamily="18" charset="0"/>
            </a:rPr>
            <a:t>анықтамасы</a:t>
          </a:r>
          <a:r>
            <a:rPr lang="ru-RU" sz="1400" kern="1200" dirty="0">
              <a:latin typeface="Times New Roman" pitchFamily="18" charset="0"/>
              <a:cs typeface="Times New Roman" pitchFamily="18" charset="0"/>
            </a:rPr>
            <a:t>» </a:t>
          </a:r>
          <a:r>
            <a:rPr lang="ru-RU" sz="1400" kern="1200" dirty="0" err="1">
              <a:latin typeface="Times New Roman" pitchFamily="18" charset="0"/>
              <a:cs typeface="Times New Roman" pitchFamily="18" charset="0"/>
            </a:rPr>
            <a:t>пайдаланылады</a:t>
          </a:r>
          <a:r>
            <a:rPr lang="ru-RU" sz="1400" kern="1200" dirty="0">
              <a:latin typeface="Times New Roman" pitchFamily="18" charset="0"/>
              <a:cs typeface="Times New Roman" pitchFamily="18" charset="0"/>
            </a:rPr>
            <a:t>.</a:t>
          </a:r>
          <a:endParaRPr lang="ru-RU" sz="1400" kern="1200" dirty="0"/>
        </a:p>
      </dsp:txBody>
      <dsp:txXfrm>
        <a:off x="52967" y="3309708"/>
        <a:ext cx="2545127" cy="1413337"/>
      </dsp:txXfrm>
    </dsp:sp>
    <dsp:sp modelId="{291EBCE6-1749-494D-A3C9-70D38A7BF309}">
      <dsp:nvSpPr>
        <dsp:cNvPr id="0" name=""/>
        <dsp:cNvSpPr/>
      </dsp:nvSpPr>
      <dsp:spPr>
        <a:xfrm>
          <a:off x="2752654" y="3265737"/>
          <a:ext cx="2633069" cy="1501279"/>
        </a:xfrm>
        <a:prstGeom prst="roundRect">
          <a:avLst>
            <a:gd name="adj" fmla="val 10000"/>
          </a:avLst>
        </a:prstGeom>
        <a:gradFill rotWithShape="0">
          <a:gsLst>
            <a:gs pos="0">
              <a:schemeClr val="accent3">
                <a:hueOff val="0"/>
                <a:satOff val="0"/>
                <a:lumOff val="0"/>
                <a:alphaOff val="0"/>
                <a:tint val="100000"/>
                <a:shade val="85000"/>
                <a:satMod val="100000"/>
                <a:lumMod val="100000"/>
              </a:schemeClr>
            </a:gs>
            <a:gs pos="100000">
              <a:schemeClr val="accent3">
                <a:hueOff val="0"/>
                <a:satOff val="0"/>
                <a:lumOff val="0"/>
                <a:alphaOff val="0"/>
                <a:tint val="90000"/>
                <a:shade val="100000"/>
                <a:satMod val="150000"/>
                <a:lumMod val="100000"/>
              </a:schemeClr>
            </a:gs>
          </a:gsLst>
          <a:path path="circle">
            <a:fillToRect l="100000" t="100000" r="100000" b="100000"/>
          </a:path>
        </a:gradFill>
        <a:ln>
          <a:noFill/>
        </a:ln>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accent3">
              <a:hueOff val="0"/>
              <a:satOff val="0"/>
              <a:lumOff val="0"/>
              <a:alphaOff val="0"/>
              <a:shade val="35000"/>
              <a:satMod val="16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kk-KZ" sz="1400" kern="1200" dirty="0">
              <a:latin typeface="Times New Roman" pitchFamily="18" charset="0"/>
              <a:cs typeface="Times New Roman" pitchFamily="18" charset="0"/>
            </a:rPr>
            <a:t>Таксономиялық бірлік негізі </a:t>
          </a:r>
          <a:r>
            <a:rPr lang="kk-KZ" sz="1400" b="1" kern="1200" dirty="0">
              <a:latin typeface="Times New Roman" pitchFamily="18" charset="0"/>
              <a:cs typeface="Times New Roman" pitchFamily="18" charset="0"/>
            </a:rPr>
            <a:t>түр</a:t>
          </a:r>
          <a:r>
            <a:rPr lang="kk-KZ" sz="1400" kern="1200" dirty="0">
              <a:latin typeface="Times New Roman" pitchFamily="18" charset="0"/>
              <a:cs typeface="Times New Roman" pitchFamily="18" charset="0"/>
            </a:rPr>
            <a:t> болып табылады. </a:t>
          </a:r>
          <a:endParaRPr lang="ru-RU" sz="1400" kern="1200" dirty="0"/>
        </a:p>
      </dsp:txBody>
      <dsp:txXfrm>
        <a:off x="2796625" y="3309708"/>
        <a:ext cx="2545127" cy="1413337"/>
      </dsp:txXfrm>
    </dsp:sp>
    <dsp:sp modelId="{82B374FF-07C3-40F2-9D37-ABB75B7C1748}">
      <dsp:nvSpPr>
        <dsp:cNvPr id="0" name=""/>
        <dsp:cNvSpPr/>
      </dsp:nvSpPr>
      <dsp:spPr>
        <a:xfrm>
          <a:off x="5606901" y="1634310"/>
          <a:ext cx="2633069" cy="3691436"/>
        </a:xfrm>
        <a:prstGeom prst="roundRect">
          <a:avLst>
            <a:gd name="adj" fmla="val 10000"/>
          </a:avLst>
        </a:prstGeom>
        <a:gradFill rotWithShape="0">
          <a:gsLst>
            <a:gs pos="0">
              <a:schemeClr val="accent2">
                <a:hueOff val="0"/>
                <a:satOff val="0"/>
                <a:lumOff val="0"/>
                <a:alphaOff val="0"/>
                <a:tint val="100000"/>
                <a:shade val="85000"/>
                <a:satMod val="100000"/>
                <a:lumMod val="100000"/>
              </a:schemeClr>
            </a:gs>
            <a:gs pos="100000">
              <a:schemeClr val="accent2">
                <a:hueOff val="0"/>
                <a:satOff val="0"/>
                <a:lumOff val="0"/>
                <a:alphaOff val="0"/>
                <a:tint val="90000"/>
                <a:shade val="100000"/>
                <a:satMod val="150000"/>
                <a:lumMod val="100000"/>
              </a:schemeClr>
            </a:gs>
          </a:gsLst>
          <a:path path="circle">
            <a:fillToRect l="100000" t="100000" r="100000" b="100000"/>
          </a:path>
        </a:gradFill>
        <a:ln>
          <a:noFill/>
        </a:ln>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accent2">
              <a:hueOff val="0"/>
              <a:satOff val="0"/>
              <a:lumOff val="0"/>
              <a:alphaOff val="0"/>
              <a:shade val="35000"/>
              <a:satMod val="16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kk-KZ" sz="1600" b="1" i="1" kern="1200" dirty="0">
              <a:latin typeface="Times New Roman" pitchFamily="18" charset="0"/>
              <a:cs typeface="Times New Roman" pitchFamily="18" charset="0"/>
            </a:rPr>
            <a:t>Раса</a:t>
          </a:r>
          <a:r>
            <a:rPr lang="kk-KZ" sz="1600" b="1" kern="1200" dirty="0">
              <a:latin typeface="Times New Roman" pitchFamily="18" charset="0"/>
              <a:cs typeface="Times New Roman" pitchFamily="18" charset="0"/>
            </a:rPr>
            <a:t> </a:t>
          </a:r>
          <a:r>
            <a:rPr lang="kk-KZ" sz="1600" kern="1200" dirty="0">
              <a:latin typeface="Times New Roman" pitchFamily="18" charset="0"/>
              <a:cs typeface="Times New Roman" pitchFamily="18" charset="0"/>
            </a:rPr>
            <a:t>деп аталады. Мысалы тағам өндірісінің көптеген салалаларында (нан,  спирт,  сыра,  квас және т.б) қолданылатын </a:t>
          </a:r>
          <a:r>
            <a:rPr lang="kk-KZ" sz="1600" i="1" kern="1200" dirty="0">
              <a:latin typeface="Times New Roman" pitchFamily="18" charset="0"/>
              <a:cs typeface="Times New Roman" pitchFamily="18" charset="0"/>
            </a:rPr>
            <a:t>Saccharomyces cerevisiae </a:t>
          </a:r>
          <a:r>
            <a:rPr lang="kk-KZ" sz="1600" kern="1200" dirty="0">
              <a:latin typeface="Times New Roman" pitchFamily="18" charset="0"/>
              <a:cs typeface="Times New Roman" pitchFamily="18" charset="0"/>
            </a:rPr>
            <a:t>түріне жататын ашытқылар расасы бір-бірінен көмірсуларды пайдалану жылдамдығы,  ашыту белсенділігі,  түзетін жанама өнімдердің көлемі бойынша өзгешеленеді.</a:t>
          </a:r>
          <a:endParaRPr lang="ru-RU" sz="1600" kern="1200" dirty="0"/>
        </a:p>
      </dsp:txBody>
      <dsp:txXfrm>
        <a:off x="5684021" y="1711430"/>
        <a:ext cx="2478829" cy="353719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4E4022-30B6-4609-832A-1CFAC5E29D39}">
      <dsp:nvSpPr>
        <dsp:cNvPr id="0" name=""/>
        <dsp:cNvSpPr/>
      </dsp:nvSpPr>
      <dsp:spPr>
        <a:xfrm>
          <a:off x="0" y="0"/>
          <a:ext cx="8176422" cy="73788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kk-KZ" sz="2400" b="1" kern="1200" dirty="0">
              <a:latin typeface="Times New Roman" pitchFamily="18" charset="0"/>
              <a:cs typeface="Times New Roman" pitchFamily="18" charset="0"/>
            </a:rPr>
            <a:t>Микроорганизмдердің номенклатурасы</a:t>
          </a:r>
          <a:endParaRPr lang="ru-RU" sz="2400" kern="1200" dirty="0"/>
        </a:p>
      </dsp:txBody>
      <dsp:txXfrm>
        <a:off x="0" y="0"/>
        <a:ext cx="8176422" cy="737882"/>
      </dsp:txXfrm>
    </dsp:sp>
    <dsp:sp modelId="{D7E6CF9C-BD0E-4F31-9908-E496800851A3}">
      <dsp:nvSpPr>
        <dsp:cNvPr id="0" name=""/>
        <dsp:cNvSpPr/>
      </dsp:nvSpPr>
      <dsp:spPr>
        <a:xfrm>
          <a:off x="5601" y="727718"/>
          <a:ext cx="8165219" cy="5440578"/>
        </a:xfrm>
        <a:prstGeom prst="rect">
          <a:avLst/>
        </a:prstGeom>
        <a:gradFill rotWithShape="0">
          <a:gsLst>
            <a:gs pos="0">
              <a:schemeClr val="accent1">
                <a:hueOff val="0"/>
                <a:satOff val="0"/>
                <a:lumOff val="0"/>
                <a:alphaOff val="0"/>
                <a:tint val="83000"/>
                <a:satMod val="100000"/>
                <a:lumMod val="100000"/>
              </a:schemeClr>
            </a:gs>
            <a:gs pos="100000">
              <a:schemeClr val="accent1">
                <a:hueOff val="0"/>
                <a:satOff val="0"/>
                <a:lumOff val="0"/>
                <a:alphaOff val="0"/>
                <a:tint val="61000"/>
                <a:satMod val="150000"/>
                <a:lumMod val="10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kk-KZ" sz="2000" kern="1200" dirty="0">
              <a:latin typeface="Times New Roman" pitchFamily="18" charset="0"/>
              <a:cs typeface="Times New Roman" pitchFamily="18" charset="0"/>
            </a:rPr>
            <a:t>Микроорганизмдерді топтастыру кезінде екі әдіс қолданылады: табиғи (филогенетикалық) және жасанды классификация. Қазіргі кезде микроорганизмдердің классификациясының барлығы </a:t>
          </a:r>
          <a:r>
            <a:rPr lang="kk-KZ" sz="2000" i="1" kern="1200" dirty="0">
              <a:latin typeface="Times New Roman" pitchFamily="18" charset="0"/>
              <a:cs typeface="Times New Roman" pitchFamily="18" charset="0"/>
            </a:rPr>
            <a:t>жасанды классификация</a:t>
          </a:r>
          <a:r>
            <a:rPr lang="kk-KZ" sz="2000" kern="1200" dirty="0">
              <a:latin typeface="Times New Roman" pitchFamily="18" charset="0"/>
              <a:cs typeface="Times New Roman" pitchFamily="18" charset="0"/>
            </a:rPr>
            <a:t> болып табылады. </a:t>
          </a:r>
          <a:r>
            <a:rPr lang="en-US" sz="2000" kern="1200" dirty="0">
              <a:latin typeface="Times New Roman" pitchFamily="18" charset="0"/>
              <a:cs typeface="Times New Roman" pitchFamily="18" charset="0"/>
            </a:rPr>
            <a:t> </a:t>
          </a:r>
          <a:endParaRPr lang="kk-KZ" sz="2000" kern="1200" dirty="0">
            <a:latin typeface="Times New Roman" pitchFamily="18" charset="0"/>
            <a:cs typeface="Times New Roman" pitchFamily="18" charset="0"/>
          </a:endParaRPr>
        </a:p>
        <a:p>
          <a:pPr marL="0" lvl="0" indent="0" algn="ctr" defTabSz="889000">
            <a:lnSpc>
              <a:spcPct val="90000"/>
            </a:lnSpc>
            <a:spcBef>
              <a:spcPct val="0"/>
            </a:spcBef>
            <a:spcAft>
              <a:spcPct val="35000"/>
            </a:spcAft>
            <a:buNone/>
          </a:pPr>
          <a:r>
            <a:rPr lang="kk-KZ" sz="2000" b="1" i="1" kern="1200" dirty="0">
              <a:latin typeface="Times New Roman" pitchFamily="18" charset="0"/>
              <a:cs typeface="Times New Roman" pitchFamily="18" charset="0"/>
            </a:rPr>
            <a:t>Номенклатура</a:t>
          </a:r>
          <a:r>
            <a:rPr lang="kk-KZ" sz="2000" kern="1200" dirty="0">
              <a:latin typeface="Times New Roman" pitchFamily="18" charset="0"/>
              <a:cs typeface="Times New Roman" pitchFamily="18" charset="0"/>
            </a:rPr>
            <a:t>–микроорганизмді толығымен зерттеген соң,  белгілі бір атау берілуі.</a:t>
          </a:r>
          <a:r>
            <a:rPr lang="en-US" sz="2000" kern="1200" dirty="0">
              <a:latin typeface="Times New Roman" pitchFamily="18" charset="0"/>
              <a:cs typeface="Times New Roman" pitchFamily="18" charset="0"/>
            </a:rPr>
            <a:t> </a:t>
          </a:r>
          <a:r>
            <a:rPr lang="kk-KZ" sz="2000" kern="1200" dirty="0">
              <a:latin typeface="Times New Roman" pitchFamily="18" charset="0"/>
              <a:cs typeface="Times New Roman" pitchFamily="18" charset="0"/>
            </a:rPr>
            <a:t>Микроорганизмдерді атау үшін,  ХVIII ғасырда К.Линней ұсынған </a:t>
          </a:r>
          <a:r>
            <a:rPr lang="kk-KZ" sz="2000" b="1" kern="1200" dirty="0">
              <a:latin typeface="Times New Roman" pitchFamily="18" charset="0"/>
              <a:cs typeface="Times New Roman" pitchFamily="18" charset="0"/>
            </a:rPr>
            <a:t>бинарлық номенклатураны (екі латын сөзінен тұратын атау) қолданады. </a:t>
          </a:r>
        </a:p>
        <a:p>
          <a:pPr marL="0" lvl="0" indent="0" algn="ctr" defTabSz="889000">
            <a:lnSpc>
              <a:spcPct val="90000"/>
            </a:lnSpc>
            <a:spcBef>
              <a:spcPct val="0"/>
            </a:spcBef>
            <a:spcAft>
              <a:spcPct val="35000"/>
            </a:spcAft>
            <a:buNone/>
          </a:pPr>
          <a:r>
            <a:rPr lang="kk-KZ" sz="2000" b="1" i="1" kern="1200" dirty="0">
              <a:latin typeface="Times New Roman" pitchFamily="18" charset="0"/>
              <a:cs typeface="Times New Roman" pitchFamily="18" charset="0"/>
            </a:rPr>
            <a:t>Бірінші сөз</a:t>
          </a:r>
          <a:r>
            <a:rPr lang="kk-KZ" sz="2000" b="1" kern="1200" dirty="0">
              <a:latin typeface="Times New Roman" pitchFamily="18" charset="0"/>
              <a:cs typeface="Times New Roman" pitchFamily="18" charset="0"/>
            </a:rPr>
            <a:t>– түр атауы. Бұл зат есім,  бас әріппен басталады,  әдетте морфологиялық,  физиологиялық немесе ерекше бір қасиетін,  мысалы: тіршілік ету ортасын сипаттайды.</a:t>
          </a:r>
          <a:r>
            <a:rPr lang="en-US" sz="2000" b="1" kern="1200" dirty="0">
              <a:latin typeface="Times New Roman" pitchFamily="18" charset="0"/>
              <a:cs typeface="Times New Roman" pitchFamily="18" charset="0"/>
            </a:rPr>
            <a:t> </a:t>
          </a:r>
          <a:endParaRPr lang="kk-KZ" sz="2000" b="1" kern="1200" dirty="0">
            <a:latin typeface="Times New Roman" pitchFamily="18" charset="0"/>
            <a:cs typeface="Times New Roman" pitchFamily="18" charset="0"/>
          </a:endParaRPr>
        </a:p>
        <a:p>
          <a:pPr marL="0" lvl="0" indent="0" algn="ctr" defTabSz="889000">
            <a:lnSpc>
              <a:spcPct val="90000"/>
            </a:lnSpc>
            <a:spcBef>
              <a:spcPct val="0"/>
            </a:spcBef>
            <a:spcAft>
              <a:spcPct val="35000"/>
            </a:spcAft>
            <a:buNone/>
          </a:pPr>
          <a:r>
            <a:rPr lang="kk-KZ" sz="2000" b="1" i="1" kern="1200" dirty="0">
              <a:latin typeface="Times New Roman" pitchFamily="18" charset="0"/>
              <a:cs typeface="Times New Roman" pitchFamily="18" charset="0"/>
            </a:rPr>
            <a:t>Екінші сөз</a:t>
          </a:r>
          <a:r>
            <a:rPr lang="kk-KZ" sz="2000" b="1" kern="1200" dirty="0">
              <a:latin typeface="Times New Roman" pitchFamily="18" charset="0"/>
              <a:cs typeface="Times New Roman" pitchFamily="18" charset="0"/>
            </a:rPr>
            <a:t>– бұл сын есім және кіші әріппен жазылады,  түрдің белгілі бір ерекшелігін сипаттайды. Мысалы: </a:t>
          </a:r>
          <a:r>
            <a:rPr lang="kk-KZ" sz="2000" b="1" i="1" kern="1200" dirty="0">
              <a:latin typeface="Times New Roman" pitchFamily="18" charset="0"/>
              <a:cs typeface="Times New Roman" pitchFamily="18" charset="0"/>
            </a:rPr>
            <a:t>Streptococcus lactis </a:t>
          </a:r>
          <a:r>
            <a:rPr lang="kk-KZ" sz="2000" b="1" kern="1200" dirty="0">
              <a:latin typeface="Times New Roman" pitchFamily="18" charset="0"/>
              <a:cs typeface="Times New Roman" pitchFamily="18" charset="0"/>
            </a:rPr>
            <a:t>микроорганизмінің атауы. </a:t>
          </a:r>
          <a:r>
            <a:rPr lang="kk-KZ" sz="2000" b="1" i="1" kern="1200" dirty="0">
              <a:latin typeface="Times New Roman" pitchFamily="18" charset="0"/>
              <a:cs typeface="Times New Roman" pitchFamily="18" charset="0"/>
            </a:rPr>
            <a:t>Streptococcus</a:t>
          </a:r>
          <a:r>
            <a:rPr lang="kk-KZ" sz="2000" b="1" kern="1200" dirty="0">
              <a:latin typeface="Times New Roman" pitchFamily="18" charset="0"/>
              <a:cs typeface="Times New Roman" pitchFamily="18" charset="0"/>
            </a:rPr>
            <a:t>–түр атауы. </a:t>
          </a:r>
          <a:r>
            <a:rPr lang="kk-KZ" sz="2000" kern="1200" dirty="0">
              <a:latin typeface="Times New Roman" pitchFamily="18" charset="0"/>
              <a:cs typeface="Times New Roman" pitchFamily="18" charset="0"/>
            </a:rPr>
            <a:t>Бұл түрге сфералық пішінді (коккалар),  әдетте тізбектеліп орналасатын (морфологиялық қасиет) бактериялар жатады. Екінші сөз тіршілік ету ортасын көрсетеді – сүтқышқылды стрептокок.</a:t>
          </a:r>
          <a:r>
            <a:rPr lang="en-US" sz="2000" kern="1200" dirty="0">
              <a:latin typeface="Times New Roman" pitchFamily="18" charset="0"/>
              <a:cs typeface="Times New Roman" pitchFamily="18" charset="0"/>
            </a:rPr>
            <a:t> </a:t>
          </a:r>
          <a:endParaRPr lang="ru-RU" sz="2000" kern="1200" dirty="0"/>
        </a:p>
      </dsp:txBody>
      <dsp:txXfrm>
        <a:off x="5601" y="727718"/>
        <a:ext cx="8165219" cy="5440578"/>
      </dsp:txXfrm>
    </dsp:sp>
    <dsp:sp modelId="{20F523C9-647C-405B-BBF8-D185D7EB538E}">
      <dsp:nvSpPr>
        <dsp:cNvPr id="0" name=""/>
        <dsp:cNvSpPr/>
      </dsp:nvSpPr>
      <dsp:spPr>
        <a:xfrm>
          <a:off x="0" y="5870340"/>
          <a:ext cx="8176422" cy="441853"/>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DD4BBC-3DFF-4818-970B-8B08F138B0CB}">
      <dsp:nvSpPr>
        <dsp:cNvPr id="0" name=""/>
        <dsp:cNvSpPr/>
      </dsp:nvSpPr>
      <dsp:spPr>
        <a:xfrm>
          <a:off x="0" y="38992"/>
          <a:ext cx="7290055" cy="25740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ru-RU" sz="2500" kern="1200"/>
            <a:t>Д. Х. Берджидің бактерияларға арналған нұсқаулығында барлық прокариоттық микроорганизмдер </a:t>
          </a:r>
          <a:r>
            <a:rPr lang="en-US" sz="2500" kern="1200"/>
            <a:t>Procaryotae </a:t>
          </a:r>
          <a:r>
            <a:rPr lang="ru-RU" sz="2500" kern="1200"/>
            <a:t>патшалығына топтастырылған, ол төрт бөлімге бөлінеді, олар одан әрі бөлімдерге, кластарға, отрядтарға, тұқымдастарға, тектерге және түрлерге бөлінеді.</a:t>
          </a:r>
          <a:endParaRPr lang="en-US" sz="2500" kern="1200"/>
        </a:p>
      </dsp:txBody>
      <dsp:txXfrm>
        <a:off x="125652" y="164644"/>
        <a:ext cx="7038751" cy="2322696"/>
      </dsp:txXfrm>
    </dsp:sp>
    <dsp:sp modelId="{5C942E39-1664-43CA-8A53-13EFFF6CAC71}">
      <dsp:nvSpPr>
        <dsp:cNvPr id="0" name=""/>
        <dsp:cNvSpPr/>
      </dsp:nvSpPr>
      <dsp:spPr>
        <a:xfrm>
          <a:off x="0" y="2612992"/>
          <a:ext cx="7290055" cy="1371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1459" tIns="31750" rIns="177800" bIns="31750" numCol="1" spcCol="1270" anchor="t" anchorCtr="0">
          <a:noAutofit/>
        </a:bodyPr>
        <a:lstStyle/>
        <a:p>
          <a:pPr marL="228600" lvl="1" indent="-228600" algn="l" defTabSz="889000">
            <a:lnSpc>
              <a:spcPct val="90000"/>
            </a:lnSpc>
            <a:spcBef>
              <a:spcPct val="0"/>
            </a:spcBef>
            <a:spcAft>
              <a:spcPct val="20000"/>
            </a:spcAft>
            <a:buChar char="•"/>
          </a:pPr>
          <a:r>
            <a:rPr lang="kk-KZ" sz="2000" b="1" i="1" kern="1200"/>
            <a:t>Gracilicutes</a:t>
          </a:r>
          <a:r>
            <a:rPr lang="kk-KZ" sz="2000" kern="1200"/>
            <a:t>, жұқа қабатты, грам</a:t>
          </a:r>
          <a:r>
            <a:rPr lang="en-US" sz="2000" kern="1200"/>
            <a:t>-</a:t>
          </a:r>
          <a:r>
            <a:rPr lang="kk-KZ" sz="2000" kern="1200"/>
            <a:t>теріс;</a:t>
          </a:r>
          <a:endParaRPr lang="en-US" sz="2000" kern="1200"/>
        </a:p>
        <a:p>
          <a:pPr marL="228600" lvl="1" indent="-228600" algn="l" defTabSz="889000">
            <a:lnSpc>
              <a:spcPct val="90000"/>
            </a:lnSpc>
            <a:spcBef>
              <a:spcPct val="0"/>
            </a:spcBef>
            <a:spcAft>
              <a:spcPct val="20000"/>
            </a:spcAft>
            <a:buChar char="•"/>
          </a:pPr>
          <a:r>
            <a:rPr lang="kk-KZ" sz="2000" b="1" i="1" kern="1200" dirty="0"/>
            <a:t>Firmicutes</a:t>
          </a:r>
          <a:r>
            <a:rPr lang="kk-KZ" sz="2000" kern="1200" dirty="0"/>
            <a:t>, қалың қабатты, грам</a:t>
          </a:r>
          <a:r>
            <a:rPr lang="en-US" sz="2000" kern="1200" dirty="0"/>
            <a:t>-</a:t>
          </a:r>
          <a:r>
            <a:rPr lang="kk-KZ" sz="2000" kern="1200" dirty="0"/>
            <a:t>оң;</a:t>
          </a:r>
          <a:endParaRPr lang="en-US" sz="2000" kern="1200" dirty="0"/>
        </a:p>
        <a:p>
          <a:pPr marL="228600" lvl="1" indent="-228600" algn="l" defTabSz="889000">
            <a:lnSpc>
              <a:spcPct val="90000"/>
            </a:lnSpc>
            <a:spcBef>
              <a:spcPct val="0"/>
            </a:spcBef>
            <a:spcAft>
              <a:spcPct val="20000"/>
            </a:spcAft>
            <a:buChar char="•"/>
          </a:pPr>
          <a:r>
            <a:rPr lang="kk-KZ" sz="2000" b="1" i="1" kern="1200"/>
            <a:t>Tenericutes</a:t>
          </a:r>
          <a:r>
            <a:rPr lang="kk-KZ" sz="2000" kern="1200"/>
            <a:t>, клетка қабықшасы жоқ, микоплазмалар;</a:t>
          </a:r>
          <a:endParaRPr lang="en-US" sz="2000" kern="1200"/>
        </a:p>
        <a:p>
          <a:pPr marL="228600" lvl="1" indent="-228600" algn="l" defTabSz="889000">
            <a:lnSpc>
              <a:spcPct val="90000"/>
            </a:lnSpc>
            <a:spcBef>
              <a:spcPct val="0"/>
            </a:spcBef>
            <a:spcAft>
              <a:spcPct val="20000"/>
            </a:spcAft>
            <a:buChar char="•"/>
          </a:pPr>
          <a:r>
            <a:rPr lang="kk-KZ" sz="2000" b="1" i="1" kern="1200"/>
            <a:t>Mendosicutes</a:t>
          </a:r>
          <a:r>
            <a:rPr lang="kk-KZ" sz="2000" kern="1200"/>
            <a:t>, клетка қабырғасы дефектті, архейлер.</a:t>
          </a:r>
          <a:endParaRPr lang="en-US" sz="2000" kern="1200"/>
        </a:p>
      </dsp:txBody>
      <dsp:txXfrm>
        <a:off x="0" y="2612992"/>
        <a:ext cx="7290055" cy="137137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A2913E-C773-4219-A571-0184AF21245F}">
      <dsp:nvSpPr>
        <dsp:cNvPr id="0" name=""/>
        <dsp:cNvSpPr/>
      </dsp:nvSpPr>
      <dsp:spPr>
        <a:xfrm>
          <a:off x="0" y="83046"/>
          <a:ext cx="4779716" cy="1846698"/>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ru-RU" sz="1800" kern="1200" dirty="0"/>
            <a:t>1-бөлім. </a:t>
          </a:r>
          <a:r>
            <a:rPr lang="ru-RU" sz="1800" kern="1200" dirty="0" err="1"/>
            <a:t>Спирохеталар</a:t>
          </a:r>
          <a:r>
            <a:rPr lang="en-US" sz="1800" kern="1200" dirty="0"/>
            <a:t> </a:t>
          </a:r>
          <a:r>
            <a:rPr lang="en-US" sz="1800" kern="1200" dirty="0" err="1"/>
            <a:t>Spirochaetales</a:t>
          </a:r>
          <a:r>
            <a:rPr lang="en-US" sz="1800" kern="1200" dirty="0"/>
            <a:t> </a:t>
          </a:r>
          <a:r>
            <a:rPr lang="ru-RU" sz="1800" kern="1200" dirty="0" err="1"/>
            <a:t>отряды.Екі</a:t>
          </a:r>
          <a:r>
            <a:rPr lang="ru-RU" sz="1800" kern="1200" dirty="0"/>
            <a:t> </a:t>
          </a:r>
          <a:r>
            <a:rPr lang="ru-RU" sz="1800" kern="1200" dirty="0" err="1"/>
            <a:t>тұқымдасты</a:t>
          </a:r>
          <a:r>
            <a:rPr lang="ru-RU" sz="1800" kern="1200" dirty="0"/>
            <a:t> </a:t>
          </a:r>
          <a:r>
            <a:rPr lang="ru-RU" sz="1800" kern="1200" dirty="0" err="1"/>
            <a:t>қамтиды</a:t>
          </a:r>
          <a:r>
            <a:rPr lang="ru-RU" sz="1800" kern="1200" dirty="0"/>
            <a:t>: </a:t>
          </a:r>
          <a:r>
            <a:rPr lang="en-US" sz="1800" kern="1200" dirty="0" err="1"/>
            <a:t>Spirochaetaceae</a:t>
          </a:r>
          <a:r>
            <a:rPr lang="en-US" sz="1800" kern="1200" dirty="0"/>
            <a:t> (</a:t>
          </a:r>
          <a:r>
            <a:rPr lang="ru-RU" sz="1800" kern="1200" dirty="0" err="1"/>
            <a:t>төрт</a:t>
          </a:r>
          <a:r>
            <a:rPr lang="ru-RU" sz="1800" kern="1200" dirty="0"/>
            <a:t> </a:t>
          </a:r>
          <a:r>
            <a:rPr lang="ru-RU" sz="1800" kern="1200" dirty="0" err="1"/>
            <a:t>туыс</a:t>
          </a:r>
          <a:r>
            <a:rPr lang="ru-RU" sz="1800" kern="1200" dirty="0"/>
            <a:t>) </a:t>
          </a:r>
          <a:r>
            <a:rPr lang="ru-RU" sz="1800" kern="1200" dirty="0" err="1"/>
            <a:t>және</a:t>
          </a:r>
          <a:r>
            <a:rPr lang="ru-RU" sz="1800" kern="1200" dirty="0"/>
            <a:t> </a:t>
          </a:r>
          <a:r>
            <a:rPr lang="en-US" sz="1800" kern="1200" dirty="0" err="1"/>
            <a:t>Leptospiraceae</a:t>
          </a:r>
          <a:r>
            <a:rPr lang="en-US" sz="1800" kern="1200" dirty="0"/>
            <a:t> (</a:t>
          </a:r>
          <a:r>
            <a:rPr lang="ru-RU" sz="1800" kern="1200" dirty="0" err="1"/>
            <a:t>бір</a:t>
          </a:r>
          <a:r>
            <a:rPr lang="ru-RU" sz="1800" kern="1200" dirty="0"/>
            <a:t> </a:t>
          </a:r>
          <a:r>
            <a:rPr lang="ru-RU" sz="1800" kern="1200" dirty="0" err="1"/>
            <a:t>туыс</a:t>
          </a:r>
          <a:r>
            <a:rPr lang="ru-RU" sz="1800" kern="1200" dirty="0"/>
            <a:t>).</a:t>
          </a:r>
          <a:endParaRPr lang="en-US" sz="1800" kern="1200" dirty="0"/>
        </a:p>
      </dsp:txBody>
      <dsp:txXfrm>
        <a:off x="90148" y="173194"/>
        <a:ext cx="4599420" cy="1666402"/>
      </dsp:txXfrm>
    </dsp:sp>
    <dsp:sp modelId="{6825967E-10E5-4A81-AAD1-060B4C2A11CA}">
      <dsp:nvSpPr>
        <dsp:cNvPr id="0" name=""/>
        <dsp:cNvSpPr/>
      </dsp:nvSpPr>
      <dsp:spPr>
        <a:xfrm>
          <a:off x="0" y="1981585"/>
          <a:ext cx="4779716" cy="1846698"/>
        </a:xfrm>
        <a:prstGeom prst="roundRect">
          <a:avLst/>
        </a:prstGeom>
        <a:solidFill>
          <a:schemeClr val="accent2">
            <a:hueOff val="19519"/>
            <a:satOff val="-13438"/>
            <a:lumOff val="-343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ru-RU" sz="1800" kern="1200"/>
            <a:t>2-бөлім. Спиральды және иілген аэробтар (микроаэрофилдер). Бір тұқымдас, </a:t>
          </a:r>
          <a:r>
            <a:rPr lang="en-US" sz="1800" kern="1200"/>
            <a:t>Spirillaceae, </a:t>
          </a:r>
          <a:r>
            <a:rPr lang="ru-RU" sz="1800" kern="1200"/>
            <a:t>алты туысты қамтиды. </a:t>
          </a:r>
          <a:r>
            <a:rPr lang="en-US" sz="1800" kern="1200"/>
            <a:t>Campylobacter </a:t>
          </a:r>
          <a:r>
            <a:rPr lang="ru-RU" sz="1800" kern="1200"/>
            <a:t>туысының микроорганизмдері адамдар мен жануарлар үшін патогенді.</a:t>
          </a:r>
          <a:endParaRPr lang="en-US" sz="1800" kern="1200"/>
        </a:p>
      </dsp:txBody>
      <dsp:txXfrm>
        <a:off x="90148" y="2071733"/>
        <a:ext cx="4599420" cy="1666402"/>
      </dsp:txXfrm>
    </dsp:sp>
    <dsp:sp modelId="{5680C5E1-F21E-4D47-80CB-7A606555CC16}">
      <dsp:nvSpPr>
        <dsp:cNvPr id="0" name=""/>
        <dsp:cNvSpPr/>
      </dsp:nvSpPr>
      <dsp:spPr>
        <a:xfrm>
          <a:off x="0" y="3880123"/>
          <a:ext cx="4779716" cy="1846698"/>
        </a:xfrm>
        <a:prstGeom prst="roundRect">
          <a:avLst/>
        </a:prstGeom>
        <a:solidFill>
          <a:schemeClr val="accent2">
            <a:hueOff val="39038"/>
            <a:satOff val="-26876"/>
            <a:lumOff val="-686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ru-RU" sz="1800" kern="1200"/>
            <a:t>3-бөлім. Грамтеріс қозғалмайтын иілген бактериялар. Бір тұқымдас, </a:t>
          </a:r>
          <a:r>
            <a:rPr lang="en-US" sz="1800" kern="1200"/>
            <a:t>Spirosomonas, </a:t>
          </a:r>
          <a:r>
            <a:rPr lang="ru-RU" sz="1800" kern="1200"/>
            <a:t>үш патогенді туысты қамтиды.</a:t>
          </a:r>
          <a:endParaRPr lang="en-US" sz="1800" kern="1200"/>
        </a:p>
      </dsp:txBody>
      <dsp:txXfrm>
        <a:off x="90148" y="3970271"/>
        <a:ext cx="4599420" cy="166640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05A9C4-7299-43BC-B4EC-5B28E4327373}">
      <dsp:nvSpPr>
        <dsp:cNvPr id="0" name=""/>
        <dsp:cNvSpPr/>
      </dsp:nvSpPr>
      <dsp:spPr>
        <a:xfrm>
          <a:off x="0" y="563037"/>
          <a:ext cx="7980511" cy="1218262"/>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ru-RU" sz="1400" b="1" kern="1200"/>
            <a:t>6-бөлім. Қатаң анаэробтар. Иілген грамтеріс таяқшалар. Бір тұқымдас,</a:t>
          </a:r>
          <a:r>
            <a:rPr lang="en-US" sz="1400" b="1" kern="1200"/>
            <a:t>Bacteroidaceae, </a:t>
          </a:r>
          <a:r>
            <a:rPr lang="ru-RU" sz="1400" b="1" kern="1200"/>
            <a:t>патогенділерін қоса алғанда 13 туыстан тұрады.</a:t>
          </a:r>
          <a:endParaRPr lang="en-US" sz="1400" b="1" kern="1200"/>
        </a:p>
      </dsp:txBody>
      <dsp:txXfrm>
        <a:off x="59471" y="622508"/>
        <a:ext cx="7861569" cy="1099320"/>
      </dsp:txXfrm>
    </dsp:sp>
    <dsp:sp modelId="{3C2F63BF-4551-49C9-8B20-206718AAFC46}">
      <dsp:nvSpPr>
        <dsp:cNvPr id="0" name=""/>
        <dsp:cNvSpPr/>
      </dsp:nvSpPr>
      <dsp:spPr>
        <a:xfrm>
          <a:off x="0" y="1821619"/>
          <a:ext cx="7980511" cy="1218262"/>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ru-RU" sz="1400" b="1" kern="1200" dirty="0"/>
            <a:t>7-бөлім. </a:t>
          </a:r>
          <a:r>
            <a:rPr lang="ru-RU" sz="1400" b="1" kern="1200" dirty="0" err="1"/>
            <a:t>Диссимиляциялайтын</a:t>
          </a:r>
          <a:r>
            <a:rPr lang="ru-RU" sz="1400" b="1" kern="1200" dirty="0"/>
            <a:t> </a:t>
          </a:r>
          <a:r>
            <a:rPr lang="ru-RU" sz="1400" b="1" kern="1200" dirty="0" err="1"/>
            <a:t>және</a:t>
          </a:r>
          <a:r>
            <a:rPr lang="ru-RU" sz="1400" b="1" kern="1200" dirty="0"/>
            <a:t> </a:t>
          </a:r>
          <a:r>
            <a:rPr lang="ru-RU" sz="1400" b="1" kern="1200" dirty="0" err="1"/>
            <a:t>сульфатты</a:t>
          </a:r>
          <a:r>
            <a:rPr lang="ru-RU" sz="1400" b="1" kern="1200" dirty="0"/>
            <a:t> </a:t>
          </a:r>
          <a:r>
            <a:rPr lang="ru-RU" sz="1400" b="1" kern="1200" dirty="0" err="1"/>
            <a:t>ыдырататын</a:t>
          </a:r>
          <a:r>
            <a:rPr lang="ru-RU" sz="1400" b="1" kern="1200" dirty="0"/>
            <a:t> </a:t>
          </a:r>
          <a:r>
            <a:rPr lang="ru-RU" sz="1400" b="1" kern="1200" dirty="0" err="1"/>
            <a:t>бактериялар</a:t>
          </a:r>
          <a:r>
            <a:rPr lang="ru-RU" sz="1400" b="1" kern="1200" dirty="0"/>
            <a:t>. </a:t>
          </a:r>
          <a:r>
            <a:rPr lang="ru-RU" sz="1400" b="1" kern="1200" dirty="0" err="1"/>
            <a:t>Жеті</a:t>
          </a:r>
          <a:r>
            <a:rPr lang="ru-RU" sz="1400" b="1" kern="1200" dirty="0"/>
            <a:t> </a:t>
          </a:r>
          <a:r>
            <a:rPr lang="ru-RU" sz="1400" b="1" kern="1200" dirty="0" err="1"/>
            <a:t>патогенді</a:t>
          </a:r>
          <a:r>
            <a:rPr lang="ru-RU" sz="1400" b="1" kern="1200" dirty="0"/>
            <a:t> </a:t>
          </a:r>
          <a:r>
            <a:rPr lang="ru-RU" sz="1400" b="1" kern="1200" dirty="0" err="1"/>
            <a:t>емес</a:t>
          </a:r>
          <a:r>
            <a:rPr lang="ru-RU" sz="1400" b="1" kern="1200" dirty="0"/>
            <a:t> </a:t>
          </a:r>
          <a:r>
            <a:rPr lang="ru-RU" sz="1400" b="1" kern="1200" dirty="0" err="1"/>
            <a:t>тұқымдас</a:t>
          </a:r>
          <a:r>
            <a:rPr lang="ru-RU" sz="1400" b="1" kern="1200" dirty="0"/>
            <a:t>.</a:t>
          </a:r>
          <a:endParaRPr lang="en-US" sz="1400" b="1" kern="1200" dirty="0"/>
        </a:p>
      </dsp:txBody>
      <dsp:txXfrm>
        <a:off x="59471" y="1881090"/>
        <a:ext cx="7861569" cy="1099320"/>
      </dsp:txXfrm>
    </dsp:sp>
    <dsp:sp modelId="{7A048B71-359C-42A7-8AFA-1094D1187402}">
      <dsp:nvSpPr>
        <dsp:cNvPr id="0" name=""/>
        <dsp:cNvSpPr/>
      </dsp:nvSpPr>
      <dsp:spPr>
        <a:xfrm>
          <a:off x="0" y="3080202"/>
          <a:ext cx="7980511" cy="1218262"/>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ru-RU" sz="1400" b="1" kern="1200"/>
            <a:t>8-бөлім. Анаэробты грамтеріс кокктар. Бір тұқымдас,</a:t>
          </a:r>
          <a:r>
            <a:rPr lang="en-US" sz="1400" b="1" kern="1200"/>
            <a:t>Vellonelaceae, </a:t>
          </a:r>
          <a:r>
            <a:rPr lang="ru-RU" sz="1400" b="1" kern="1200"/>
            <a:t>үш туыстан тұрады.</a:t>
          </a:r>
          <a:endParaRPr lang="en-US" sz="1400" b="1" kern="1200"/>
        </a:p>
      </dsp:txBody>
      <dsp:txXfrm>
        <a:off x="59471" y="3139673"/>
        <a:ext cx="7861569" cy="1099320"/>
      </dsp:txXfrm>
    </dsp:sp>
    <dsp:sp modelId="{3FDEAFF3-C512-4B87-B65C-CD6C9E642A09}">
      <dsp:nvSpPr>
        <dsp:cNvPr id="0" name=""/>
        <dsp:cNvSpPr/>
      </dsp:nvSpPr>
      <dsp:spPr>
        <a:xfrm>
          <a:off x="0" y="4338785"/>
          <a:ext cx="7980511" cy="1218262"/>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ru-RU" sz="1400" kern="1200" dirty="0"/>
            <a:t>9</a:t>
          </a:r>
          <a:r>
            <a:rPr lang="ru-RU" sz="1400" b="1" kern="1200" dirty="0"/>
            <a:t>-бөлім. </a:t>
          </a:r>
          <a:r>
            <a:rPr lang="en-US" sz="1400" b="1" kern="1200" dirty="0"/>
            <a:t>Rickettsiae </a:t>
          </a:r>
          <a:r>
            <a:rPr lang="ru-RU" sz="1400" b="1" kern="1200" dirty="0" err="1"/>
            <a:t>және</a:t>
          </a:r>
          <a:r>
            <a:rPr lang="ru-RU" sz="1400" b="1" kern="1200" dirty="0"/>
            <a:t> </a:t>
          </a:r>
          <a:r>
            <a:rPr lang="ru-RU" sz="1400" b="1" kern="1200" dirty="0" err="1"/>
            <a:t>хламидиялар</a:t>
          </a:r>
          <a:r>
            <a:rPr lang="ru-RU" sz="1400" b="1" kern="1200" dirty="0"/>
            <a:t>. </a:t>
          </a:r>
          <a:r>
            <a:rPr lang="ru-RU" sz="1400" b="1" kern="1200" dirty="0" err="1"/>
            <a:t>Екі</a:t>
          </a:r>
          <a:r>
            <a:rPr lang="ru-RU" sz="1400" b="1" kern="1200" dirty="0"/>
            <a:t> </a:t>
          </a:r>
          <a:r>
            <a:rPr lang="ru-RU" sz="1400" b="1" kern="1200" dirty="0" err="1"/>
            <a:t>қатар</a:t>
          </a:r>
          <a:r>
            <a:rPr lang="ru-RU" sz="1400" b="1" kern="1200" dirty="0"/>
            <a:t>: </a:t>
          </a:r>
          <a:r>
            <a:rPr lang="en-US" sz="1400" b="1" kern="1200" dirty="0" err="1"/>
            <a:t>Rickettsiales</a:t>
          </a:r>
          <a:r>
            <a:rPr lang="en-US" sz="1400" b="1" kern="1200" dirty="0"/>
            <a:t> </a:t>
          </a:r>
          <a:r>
            <a:rPr lang="ru-RU" sz="1400" b="1" kern="1200" dirty="0" err="1"/>
            <a:t>және</a:t>
          </a:r>
          <a:r>
            <a:rPr lang="ru-RU" sz="1400" b="1" kern="1200" dirty="0"/>
            <a:t> </a:t>
          </a:r>
          <a:r>
            <a:rPr lang="en-US" sz="1400" b="1" kern="1200" dirty="0" err="1"/>
            <a:t>Chlamydiales</a:t>
          </a:r>
          <a:r>
            <a:rPr lang="en-US" sz="1400" b="1" kern="1200" dirty="0"/>
            <a:t>. </a:t>
          </a:r>
          <a:r>
            <a:rPr lang="en-US" sz="1400" b="1" kern="1200" dirty="0" err="1"/>
            <a:t>Rickettsiales</a:t>
          </a:r>
          <a:r>
            <a:rPr lang="en-US" sz="1400" b="1" kern="1200" dirty="0"/>
            <a:t> </a:t>
          </a:r>
          <a:r>
            <a:rPr lang="ru-RU" sz="1400" b="1" kern="1200" dirty="0" err="1"/>
            <a:t>қатары</a:t>
          </a:r>
          <a:r>
            <a:rPr lang="ru-RU" sz="1400" b="1" kern="1200" dirty="0"/>
            <a:t> </a:t>
          </a:r>
          <a:r>
            <a:rPr lang="ru-RU" sz="1400" b="1" kern="1200" dirty="0" err="1"/>
            <a:t>үш</a:t>
          </a:r>
          <a:r>
            <a:rPr lang="ru-RU" sz="1400" b="1" kern="1200" dirty="0"/>
            <a:t> </a:t>
          </a:r>
          <a:r>
            <a:rPr lang="ru-RU" sz="1400" b="1" kern="1200" dirty="0" err="1"/>
            <a:t>тұқымдастан</a:t>
          </a:r>
          <a:r>
            <a:rPr lang="ru-RU" sz="1400" b="1" kern="1200" dirty="0"/>
            <a:t> </a:t>
          </a:r>
          <a:r>
            <a:rPr lang="ru-RU" sz="1400" b="1" kern="1200" dirty="0" err="1"/>
            <a:t>тұрады</a:t>
          </a:r>
          <a:r>
            <a:rPr lang="ru-RU" sz="1400" b="1" kern="1200" dirty="0"/>
            <a:t>: </a:t>
          </a:r>
          <a:r>
            <a:rPr lang="en-US" sz="1400" b="1" kern="1200" dirty="0"/>
            <a:t>Rickettsiaceae, </a:t>
          </a:r>
          <a:r>
            <a:rPr lang="en-US" sz="1400" b="1" kern="1200" dirty="0" err="1"/>
            <a:t>Bartonellaceae</a:t>
          </a:r>
          <a:r>
            <a:rPr lang="en-US" sz="1400" b="1" kern="1200" dirty="0"/>
            <a:t> </a:t>
          </a:r>
          <a:r>
            <a:rPr lang="ru-RU" sz="1400" b="1" kern="1200" dirty="0" err="1"/>
            <a:t>және</a:t>
          </a:r>
          <a:r>
            <a:rPr lang="ru-RU" sz="1400" b="1" kern="1200" dirty="0"/>
            <a:t> </a:t>
          </a:r>
          <a:r>
            <a:rPr lang="en-US" sz="1400" b="1" kern="1200" dirty="0" err="1"/>
            <a:t>Anaplasmataceae</a:t>
          </a:r>
          <a:r>
            <a:rPr lang="en-US" sz="1400" b="1" kern="1200" dirty="0"/>
            <a:t>. Rickettsiaceae </a:t>
          </a:r>
          <a:r>
            <a:rPr lang="ru-RU" sz="1400" b="1" kern="1200" dirty="0" err="1"/>
            <a:t>тұқымдасында</a:t>
          </a:r>
          <a:r>
            <a:rPr lang="ru-RU" sz="1400" b="1" kern="1200" dirty="0"/>
            <a:t> </a:t>
          </a:r>
          <a:r>
            <a:rPr lang="ru-RU" sz="1400" b="1" kern="1200" dirty="0" err="1"/>
            <a:t>сегіз</a:t>
          </a:r>
          <a:r>
            <a:rPr lang="ru-RU" sz="1400" b="1" kern="1200" dirty="0"/>
            <a:t> </a:t>
          </a:r>
          <a:r>
            <a:rPr lang="ru-RU" sz="1400" b="1" kern="1200" dirty="0" err="1"/>
            <a:t>туыстан</a:t>
          </a:r>
          <a:r>
            <a:rPr lang="ru-RU" sz="1400" b="1" kern="1200" dirty="0"/>
            <a:t> </a:t>
          </a:r>
          <a:r>
            <a:rPr lang="ru-RU" sz="1400" b="1" kern="1200" dirty="0" err="1"/>
            <a:t>тұратын</a:t>
          </a:r>
          <a:r>
            <a:rPr lang="ru-RU" sz="1400" b="1" kern="1200" dirty="0"/>
            <a:t> </a:t>
          </a:r>
          <a:r>
            <a:rPr lang="ru-RU" sz="1400" b="1" kern="1200" dirty="0" err="1"/>
            <a:t>үш</a:t>
          </a:r>
          <a:r>
            <a:rPr lang="ru-RU" sz="1400" b="1" kern="1200" dirty="0"/>
            <a:t> </a:t>
          </a:r>
          <a:r>
            <a:rPr lang="ru-RU" sz="1400" b="1" kern="1200" dirty="0" err="1"/>
            <a:t>тайпа</a:t>
          </a:r>
          <a:r>
            <a:rPr lang="ru-RU" sz="1400" b="1" kern="1200" dirty="0"/>
            <a:t> бар. </a:t>
          </a:r>
          <a:r>
            <a:rPr lang="en-US" sz="1400" b="1" kern="1200" dirty="0" err="1"/>
            <a:t>Bartonellaceae</a:t>
          </a:r>
          <a:r>
            <a:rPr lang="en-US" sz="1400" b="1" kern="1200" dirty="0"/>
            <a:t> </a:t>
          </a:r>
          <a:r>
            <a:rPr lang="ru-RU" sz="1400" b="1" kern="1200" dirty="0" err="1"/>
            <a:t>тұқымдасында</a:t>
          </a:r>
          <a:r>
            <a:rPr lang="ru-RU" sz="1400" b="1" kern="1200" dirty="0"/>
            <a:t> </a:t>
          </a:r>
          <a:r>
            <a:rPr lang="ru-RU" sz="1400" b="1" kern="1200" dirty="0" err="1"/>
            <a:t>екі</a:t>
          </a:r>
          <a:r>
            <a:rPr lang="ru-RU" sz="1400" b="1" kern="1200" dirty="0"/>
            <a:t> </a:t>
          </a:r>
          <a:r>
            <a:rPr lang="ru-RU" sz="1400" b="1" kern="1200" dirty="0" err="1"/>
            <a:t>туыс</a:t>
          </a:r>
          <a:r>
            <a:rPr lang="ru-RU" sz="1400" b="1" kern="1200" dirty="0"/>
            <a:t>, ал </a:t>
          </a:r>
          <a:r>
            <a:rPr lang="en-US" sz="1400" b="1" kern="1200" dirty="0" err="1"/>
            <a:t>Anaplasmataceae</a:t>
          </a:r>
          <a:r>
            <a:rPr lang="en-US" sz="1400" b="1" kern="1200" dirty="0"/>
            <a:t> </a:t>
          </a:r>
          <a:r>
            <a:rPr lang="ru-RU" sz="1400" b="1" kern="1200" dirty="0" err="1"/>
            <a:t>төрт</a:t>
          </a:r>
          <a:r>
            <a:rPr lang="ru-RU" sz="1400" b="1" kern="1200" dirty="0"/>
            <a:t> </a:t>
          </a:r>
          <a:r>
            <a:rPr lang="ru-RU" sz="1400" b="1" kern="1200" dirty="0" err="1"/>
            <a:t>туыс</a:t>
          </a:r>
          <a:r>
            <a:rPr lang="ru-RU" sz="1400" b="1" kern="1200" dirty="0"/>
            <a:t> бар. </a:t>
          </a:r>
          <a:r>
            <a:rPr lang="en-US" sz="1400" b="1" kern="1200" dirty="0" err="1"/>
            <a:t>Chlamydiales</a:t>
          </a:r>
          <a:r>
            <a:rPr lang="en-US" sz="1400" b="1" kern="1200" dirty="0"/>
            <a:t> </a:t>
          </a:r>
          <a:r>
            <a:rPr lang="ru-RU" sz="1400" b="1" kern="1200" dirty="0" err="1"/>
            <a:t>қатарының</a:t>
          </a:r>
          <a:r>
            <a:rPr lang="ru-RU" sz="1400" b="1" kern="1200" dirty="0"/>
            <a:t> </a:t>
          </a:r>
          <a:r>
            <a:rPr lang="ru-RU" sz="1400" b="1" kern="1200" dirty="0" err="1"/>
            <a:t>бір</a:t>
          </a:r>
          <a:r>
            <a:rPr lang="ru-RU" sz="1400" b="1" kern="1200" dirty="0"/>
            <a:t> </a:t>
          </a:r>
          <a:r>
            <a:rPr lang="ru-RU" sz="1400" b="1" kern="1200" dirty="0" err="1"/>
            <a:t>тұқымдасы</a:t>
          </a:r>
          <a:r>
            <a:rPr lang="ru-RU" sz="1400" b="1" kern="1200" dirty="0"/>
            <a:t>,</a:t>
          </a:r>
          <a:r>
            <a:rPr lang="en-US" sz="1400" b="1" kern="1200" dirty="0" err="1"/>
            <a:t>Chlamydiaceae</a:t>
          </a:r>
          <a:r>
            <a:rPr lang="en-US" sz="1400" b="1" kern="1200" dirty="0"/>
            <a:t> </a:t>
          </a:r>
          <a:r>
            <a:rPr lang="ru-RU" sz="1400" b="1" kern="1200" dirty="0" err="1"/>
            <a:t>және</a:t>
          </a:r>
          <a:r>
            <a:rPr lang="ru-RU" sz="1400" b="1" kern="1200" dirty="0"/>
            <a:t> </a:t>
          </a:r>
          <a:r>
            <a:rPr lang="ru-RU" sz="1400" b="1" kern="1200" dirty="0" err="1"/>
            <a:t>бір</a:t>
          </a:r>
          <a:r>
            <a:rPr lang="ru-RU" sz="1400" b="1" kern="1200" dirty="0"/>
            <a:t> </a:t>
          </a:r>
          <a:r>
            <a:rPr lang="ru-RU" sz="1400" b="1" kern="1200" dirty="0" err="1"/>
            <a:t>туысы</a:t>
          </a:r>
          <a:r>
            <a:rPr lang="ru-RU" sz="1400" b="1" kern="1200" dirty="0"/>
            <a:t> </a:t>
          </a:r>
          <a:r>
            <a:rPr lang="en-US" sz="1400" b="1" kern="1200" dirty="0"/>
            <a:t>Chlamydia </a:t>
          </a:r>
          <a:r>
            <a:rPr lang="ru-RU" sz="1400" b="1" kern="1200" dirty="0"/>
            <a:t>бар. </a:t>
          </a:r>
          <a:r>
            <a:rPr lang="ru-RU" sz="1400" b="1" kern="1200" dirty="0" err="1"/>
            <a:t>Барлық</a:t>
          </a:r>
          <a:r>
            <a:rPr lang="ru-RU" sz="1400" b="1" kern="1200" dirty="0"/>
            <a:t> </a:t>
          </a:r>
          <a:r>
            <a:rPr lang="ru-RU" sz="1400" b="1" kern="1200" dirty="0" err="1"/>
            <a:t>тұқымдастарда</a:t>
          </a:r>
          <a:r>
            <a:rPr lang="ru-RU" sz="1400" b="1" kern="1200" dirty="0"/>
            <a:t> </a:t>
          </a:r>
          <a:r>
            <a:rPr lang="ru-RU" sz="1400" b="1" kern="1200" dirty="0" err="1"/>
            <a:t>патогенді</a:t>
          </a:r>
          <a:r>
            <a:rPr lang="ru-RU" sz="1400" b="1" kern="1200" dirty="0"/>
            <a:t> </a:t>
          </a:r>
          <a:r>
            <a:rPr lang="ru-RU" sz="1400" b="1" kern="1200" dirty="0" err="1"/>
            <a:t>микроорганизмдер</a:t>
          </a:r>
          <a:r>
            <a:rPr lang="ru-RU" sz="1400" b="1" kern="1200" dirty="0"/>
            <a:t> бар.</a:t>
          </a:r>
          <a:endParaRPr lang="en-US" sz="1400" b="1" kern="1200" dirty="0"/>
        </a:p>
      </dsp:txBody>
      <dsp:txXfrm>
        <a:off x="59471" y="4398256"/>
        <a:ext cx="7861569" cy="109932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75524A-16DD-46A1-BB77-F1FAFD2D7DE0}">
      <dsp:nvSpPr>
        <dsp:cNvPr id="0" name=""/>
        <dsp:cNvSpPr/>
      </dsp:nvSpPr>
      <dsp:spPr>
        <a:xfrm>
          <a:off x="0" y="107950"/>
          <a:ext cx="7374582" cy="1385279"/>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ru-RU" sz="1600" kern="1200" dirty="0"/>
            <a:t>12-бөлім. </a:t>
          </a:r>
          <a:r>
            <a:rPr lang="ru-RU" sz="1600" kern="1200" dirty="0" err="1"/>
            <a:t>Грам-позитивті</a:t>
          </a:r>
          <a:r>
            <a:rPr lang="ru-RU" sz="1600" kern="1200" dirty="0"/>
            <a:t> </a:t>
          </a:r>
          <a:r>
            <a:rPr lang="ru-RU" sz="1600" kern="1200" dirty="0" err="1"/>
            <a:t>кокктар</a:t>
          </a:r>
          <a:r>
            <a:rPr lang="ru-RU" sz="1600" kern="1200" dirty="0"/>
            <a:t>. </a:t>
          </a:r>
          <a:r>
            <a:rPr lang="ru-RU" sz="1600" kern="1200" dirty="0" err="1"/>
            <a:t>Екі</a:t>
          </a:r>
          <a:r>
            <a:rPr lang="ru-RU" sz="1600" kern="1200" dirty="0"/>
            <a:t> </a:t>
          </a:r>
          <a:r>
            <a:rPr lang="ru-RU" sz="1600" kern="1200" dirty="0" err="1"/>
            <a:t>тұқымдас</a:t>
          </a:r>
          <a:r>
            <a:rPr lang="ru-RU" sz="1600" kern="1200" dirty="0"/>
            <a:t>: </a:t>
          </a:r>
          <a:r>
            <a:rPr lang="en-US" sz="1600" kern="1200" dirty="0" err="1"/>
            <a:t>Micrococcaceae</a:t>
          </a:r>
          <a:r>
            <a:rPr lang="en-US" sz="1600" kern="1200" dirty="0"/>
            <a:t> </a:t>
          </a:r>
          <a:r>
            <a:rPr lang="ru-RU" sz="1600" kern="1200" dirty="0" err="1"/>
            <a:t>және</a:t>
          </a:r>
          <a:r>
            <a:rPr lang="ru-RU" sz="1600" kern="1200" dirty="0"/>
            <a:t> </a:t>
          </a:r>
          <a:r>
            <a:rPr lang="en-US" sz="1600" kern="1200" dirty="0" err="1"/>
            <a:t>Deinococcaceae</a:t>
          </a:r>
          <a:r>
            <a:rPr lang="en-US" sz="1600" kern="1200" dirty="0"/>
            <a:t>. </a:t>
          </a:r>
          <a:r>
            <a:rPr lang="en-US" sz="1600" kern="1200" dirty="0" err="1"/>
            <a:t>Micrococcaceae</a:t>
          </a:r>
          <a:r>
            <a:rPr lang="en-US" sz="1600" kern="1200" dirty="0"/>
            <a:t> </a:t>
          </a:r>
          <a:r>
            <a:rPr lang="ru-RU" sz="1600" kern="1200" dirty="0" err="1"/>
            <a:t>тұқымдасында</a:t>
          </a:r>
          <a:r>
            <a:rPr lang="ru-RU" sz="1600" kern="1200" dirty="0"/>
            <a:t> </a:t>
          </a:r>
          <a:r>
            <a:rPr lang="ru-RU" sz="1600" kern="1200" dirty="0" err="1"/>
            <a:t>төрт</a:t>
          </a:r>
          <a:r>
            <a:rPr lang="ru-RU" sz="1600" kern="1200" dirty="0"/>
            <a:t> </a:t>
          </a:r>
          <a:r>
            <a:rPr lang="ru-RU" sz="1600" kern="1200" dirty="0" err="1"/>
            <a:t>туыс</a:t>
          </a:r>
          <a:r>
            <a:rPr lang="ru-RU" sz="1600" kern="1200" dirty="0"/>
            <a:t> бар: </a:t>
          </a:r>
          <a:r>
            <a:rPr lang="en-US" sz="1600" kern="1200" dirty="0"/>
            <a:t>Micrococcus, </a:t>
          </a:r>
          <a:r>
            <a:rPr lang="en-US" sz="1600" kern="1200" dirty="0" err="1"/>
            <a:t>Stomatococcus</a:t>
          </a:r>
          <a:r>
            <a:rPr lang="en-US" sz="1600" kern="1200" dirty="0"/>
            <a:t>, </a:t>
          </a:r>
          <a:r>
            <a:rPr lang="en-US" sz="1600" kern="1200" dirty="0" err="1"/>
            <a:t>Planococcus</a:t>
          </a:r>
          <a:r>
            <a:rPr lang="en-US" sz="1600" kern="1200" dirty="0"/>
            <a:t> </a:t>
          </a:r>
          <a:r>
            <a:rPr lang="ru-RU" sz="1600" kern="1200" dirty="0" err="1"/>
            <a:t>және</a:t>
          </a:r>
          <a:r>
            <a:rPr lang="ru-RU" sz="1600" kern="1200" dirty="0"/>
            <a:t> </a:t>
          </a:r>
          <a:r>
            <a:rPr lang="en-US" sz="1600" kern="1200" dirty="0"/>
            <a:t>Staphylococcus.</a:t>
          </a:r>
          <a:r>
            <a:rPr lang="kk-KZ" sz="1600" kern="1200" dirty="0"/>
            <a:t> </a:t>
          </a:r>
          <a:r>
            <a:rPr lang="ru-RU" sz="1600" kern="1200" dirty="0" err="1"/>
            <a:t>Аталған</a:t>
          </a:r>
          <a:r>
            <a:rPr lang="ru-RU" sz="1600" kern="1200" dirty="0"/>
            <a:t> </a:t>
          </a:r>
          <a:r>
            <a:rPr lang="ru-RU" sz="1600" kern="1200" dirty="0" err="1"/>
            <a:t>екі</a:t>
          </a:r>
          <a:r>
            <a:rPr lang="ru-RU" sz="1600" kern="1200" dirty="0"/>
            <a:t> </a:t>
          </a:r>
          <a:r>
            <a:rPr lang="ru-RU" sz="1600" kern="1200" dirty="0" err="1"/>
            <a:t>тұқымдастан</a:t>
          </a:r>
          <a:r>
            <a:rPr lang="ru-RU" sz="1600" kern="1200" dirty="0"/>
            <a:t> </a:t>
          </a:r>
          <a:r>
            <a:rPr lang="ru-RU" sz="1600" kern="1200" dirty="0" err="1"/>
            <a:t>басқа</a:t>
          </a:r>
          <a:r>
            <a:rPr lang="ru-RU" sz="1600" kern="1200" dirty="0"/>
            <a:t>, </a:t>
          </a:r>
          <a:r>
            <a:rPr lang="ru-RU" sz="1600" kern="1200" dirty="0" err="1"/>
            <a:t>бұл</a:t>
          </a:r>
          <a:r>
            <a:rPr lang="ru-RU" sz="1600" kern="1200" dirty="0"/>
            <a:t> </a:t>
          </a:r>
          <a:r>
            <a:rPr lang="ru-RU" sz="1600" kern="1200" dirty="0" err="1"/>
            <a:t>бөлімге</a:t>
          </a:r>
          <a:r>
            <a:rPr lang="ru-RU" sz="1600" kern="1200" dirty="0"/>
            <a:t> он </a:t>
          </a:r>
          <a:r>
            <a:rPr lang="ru-RU" sz="1600" kern="1200" dirty="0" err="1"/>
            <a:t>тәуелсіз</a:t>
          </a:r>
          <a:r>
            <a:rPr lang="ru-RU" sz="1600" kern="1200" dirty="0"/>
            <a:t> </a:t>
          </a:r>
          <a:r>
            <a:rPr lang="ru-RU" sz="1600" kern="1200" dirty="0" err="1"/>
            <a:t>туыс</a:t>
          </a:r>
          <a:r>
            <a:rPr lang="ru-RU" sz="1600" kern="1200" dirty="0"/>
            <a:t> </a:t>
          </a:r>
          <a:r>
            <a:rPr lang="ru-RU" sz="1600" kern="1200" dirty="0" err="1"/>
            <a:t>кіреді</a:t>
          </a:r>
          <a:r>
            <a:rPr lang="ru-RU" sz="1600" kern="1200" dirty="0"/>
            <a:t>: </a:t>
          </a:r>
          <a:r>
            <a:rPr lang="en-US" sz="1600" kern="1200" dirty="0"/>
            <a:t>Streptococcus, </a:t>
          </a:r>
          <a:r>
            <a:rPr lang="en-US" sz="1600" kern="1200" dirty="0" err="1"/>
            <a:t>Leuconostos</a:t>
          </a:r>
          <a:r>
            <a:rPr lang="en-US" sz="1600" kern="1200" dirty="0"/>
            <a:t>, </a:t>
          </a:r>
          <a:r>
            <a:rPr lang="en-US" sz="1600" kern="1200" dirty="0" err="1"/>
            <a:t>Pedicoccus</a:t>
          </a:r>
          <a:r>
            <a:rPr lang="en-US" sz="1600" kern="1200" dirty="0"/>
            <a:t>, Sarcina </a:t>
          </a:r>
          <a:r>
            <a:rPr lang="ru-RU" sz="1600" kern="1200" dirty="0" err="1"/>
            <a:t>және</a:t>
          </a:r>
          <a:r>
            <a:rPr lang="ru-RU" sz="1600" kern="1200" dirty="0"/>
            <a:t> </a:t>
          </a:r>
          <a:r>
            <a:rPr lang="ru-RU" sz="1600" kern="1200" dirty="0" err="1"/>
            <a:t>басқалары</a:t>
          </a:r>
          <a:r>
            <a:rPr lang="ru-RU" sz="1600" kern="1200" dirty="0"/>
            <a:t>.</a:t>
          </a:r>
          <a:endParaRPr lang="en-US" sz="1600" kern="1200" dirty="0"/>
        </a:p>
      </dsp:txBody>
      <dsp:txXfrm>
        <a:off x="67624" y="175574"/>
        <a:ext cx="7239334" cy="1250031"/>
      </dsp:txXfrm>
    </dsp:sp>
    <dsp:sp modelId="{3D1018E5-AC8D-4AAF-89B4-E21D0EA5E202}">
      <dsp:nvSpPr>
        <dsp:cNvPr id="0" name=""/>
        <dsp:cNvSpPr/>
      </dsp:nvSpPr>
      <dsp:spPr>
        <a:xfrm>
          <a:off x="0" y="1539310"/>
          <a:ext cx="7374582" cy="1385279"/>
        </a:xfrm>
        <a:prstGeom prst="roundRect">
          <a:avLst/>
        </a:prstGeom>
        <a:solidFill>
          <a:schemeClr val="accent2">
            <a:hueOff val="19519"/>
            <a:satOff val="-13438"/>
            <a:lumOff val="-343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ru-RU" sz="1600" kern="1200"/>
            <a:t>13-бөлім. Спора түзетін грам-позитивті таяқшалар мен кокктар. Алты туыс: </a:t>
          </a:r>
          <a:r>
            <a:rPr lang="en-US" sz="1600" kern="1200"/>
            <a:t>Bacillus, Clostridium, Sporolactobacillus, Sporosarcina </a:t>
          </a:r>
          <a:r>
            <a:rPr lang="ru-RU" sz="1600" kern="1200"/>
            <a:t>және басқалары. Алғашқы екі туыс патогенді түрлерді қамтиды.</a:t>
          </a:r>
          <a:endParaRPr lang="en-US" sz="1600" kern="1200"/>
        </a:p>
      </dsp:txBody>
      <dsp:txXfrm>
        <a:off x="67624" y="1606934"/>
        <a:ext cx="7239334" cy="1250031"/>
      </dsp:txXfrm>
    </dsp:sp>
    <dsp:sp modelId="{F2973180-64C9-4060-A954-E7F7FCE6A9A6}">
      <dsp:nvSpPr>
        <dsp:cNvPr id="0" name=""/>
        <dsp:cNvSpPr/>
      </dsp:nvSpPr>
      <dsp:spPr>
        <a:xfrm>
          <a:off x="0" y="2970670"/>
          <a:ext cx="7374582" cy="1385279"/>
        </a:xfrm>
        <a:prstGeom prst="roundRect">
          <a:avLst/>
        </a:prstGeom>
        <a:solidFill>
          <a:schemeClr val="accent2">
            <a:hueOff val="39038"/>
            <a:satOff val="-26876"/>
            <a:lumOff val="-686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ru-RU" sz="1600" kern="1200"/>
            <a:t>14-бөлім. Спора түзбейтін грам-позитивті таяқшалар. Жеті туыс: </a:t>
          </a:r>
          <a:r>
            <a:rPr lang="en-US" sz="1600" kern="1200"/>
            <a:t>Lactobacillus, Listeria, Erysipelotrix </a:t>
          </a:r>
          <a:r>
            <a:rPr lang="ru-RU" sz="1600" kern="1200"/>
            <a:t>және басқалары. Кейбіреулерінде патогенді түрлер бар.</a:t>
          </a:r>
          <a:endParaRPr lang="en-US" sz="1600" kern="1200"/>
        </a:p>
      </dsp:txBody>
      <dsp:txXfrm>
        <a:off x="67624" y="3038294"/>
        <a:ext cx="7239334" cy="1250031"/>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8E6AFB95-8B7D-41FF-956A-7F30094512AA}" type="datetimeFigureOut">
              <a:rPr lang="ru-RU"/>
              <a:pPr>
                <a:defRPr/>
              </a:pPr>
              <a:t>29.01.2026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defRPr>
            </a:lvl1pPr>
          </a:lstStyle>
          <a:p>
            <a:pPr>
              <a:defRPr/>
            </a:pPr>
            <a:fld id="{A1247CFB-B1D8-4759-8BA2-AE707089F0C7}"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Образ слайда 1"/>
          <p:cNvSpPr>
            <a:spLocks noGrp="1" noRot="1" noChangeAspect="1" noTextEdit="1"/>
          </p:cNvSpPr>
          <p:nvPr>
            <p:ph type="sldImg"/>
          </p:nvPr>
        </p:nvSpPr>
        <p:spPr bwMode="auto">
          <a:noFill/>
          <a:ln>
            <a:solidFill>
              <a:srgbClr val="000000"/>
            </a:solidFill>
            <a:miter lim="800000"/>
            <a:headEnd/>
            <a:tailEnd/>
          </a:ln>
        </p:spPr>
      </p:sp>
      <p:sp>
        <p:nvSpPr>
          <p:cNvPr id="21507"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a:p>
        </p:txBody>
      </p:sp>
      <p:sp>
        <p:nvSpPr>
          <p:cNvPr id="21508"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114B919-4928-43FF-896E-BB80B5A58107}" type="slidenum">
              <a:rPr lang="ru-RU" smtClean="0"/>
              <a:pPr/>
              <a:t>5</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Образ слайда 1"/>
          <p:cNvSpPr>
            <a:spLocks noGrp="1" noRot="1" noChangeAspect="1" noTextEdit="1"/>
          </p:cNvSpPr>
          <p:nvPr>
            <p:ph type="sldImg"/>
          </p:nvPr>
        </p:nvSpPr>
        <p:spPr bwMode="auto">
          <a:noFill/>
          <a:ln>
            <a:solidFill>
              <a:srgbClr val="000000"/>
            </a:solidFill>
            <a:miter lim="800000"/>
            <a:headEnd/>
            <a:tailEnd/>
          </a:ln>
        </p:spPr>
      </p:sp>
      <p:sp>
        <p:nvSpPr>
          <p:cNvPr id="22531"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sz="1800">
              <a:latin typeface="Times New Roman" pitchFamily="18" charset="0"/>
              <a:cs typeface="Times New Roman" pitchFamily="18" charset="0"/>
            </a:endParaRPr>
          </a:p>
        </p:txBody>
      </p:sp>
      <p:sp>
        <p:nvSpPr>
          <p:cNvPr id="22532"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109D402-17F9-4303-9C74-0BFC8470039C}" type="slidenum">
              <a:rPr lang="ru-RU" smtClean="0"/>
              <a:pPr/>
              <a:t>6</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ru-RU"/>
              <a:t>Образец заголовка</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lvl1pPr algn="l">
              <a:defRPr/>
            </a:lvl1p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BED9A708-D308-47E4-98C9-2288F6830BD3}" type="slidenum">
              <a:rPr lang="ru-RU" smtClean="0"/>
              <a:pPr>
                <a:defRPr/>
              </a:pPr>
              <a:t>‹#›</a:t>
            </a:fld>
            <a:endParaRPr lang="ru-RU"/>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7320312"/>
      </p:ext>
    </p:extLst>
  </p:cSld>
  <p:clrMapOvr>
    <a:masterClrMapping/>
  </p:clrMapOvr>
  <p:transition>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2BD21E96-1910-4748-8D96-989F13C948BE}" type="slidenum">
              <a:rPr lang="ru-RU" smtClean="0"/>
              <a:pPr>
                <a:defRPr/>
              </a:pPr>
              <a:t>‹#›</a:t>
            </a:fld>
            <a:endParaRPr lang="ru-RU"/>
          </a:p>
        </p:txBody>
      </p:sp>
    </p:spTree>
    <p:extLst>
      <p:ext uri="{BB962C8B-B14F-4D97-AF65-F5344CB8AC3E}">
        <p14:creationId xmlns:p14="http://schemas.microsoft.com/office/powerpoint/2010/main" val="3948558438"/>
      </p:ext>
    </p:extLst>
  </p:cSld>
  <p:clrMapOvr>
    <a:masterClrMapping/>
  </p:clrMapOvr>
  <p:transition>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ru-RU"/>
              <a:t>Образец заголовка</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38F7B98-0D6F-4CA1-94E6-3ECFBE4602E6}" type="slidenum">
              <a:rPr lang="ru-RU" smtClean="0"/>
              <a:pPr>
                <a:defRPr/>
              </a:pPr>
              <a:t>‹#›</a:t>
            </a:fld>
            <a:endParaRPr lang="ru-RU"/>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1160911"/>
      </p:ext>
    </p:extLst>
  </p:cSld>
  <p:clrMapOvr>
    <a:masterClrMapping/>
  </p:clrMapOvr>
  <p:transition>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F396EB3-D781-440B-89EB-CEE1600DABDE}" type="slidenum">
              <a:rPr lang="ru-RU" smtClean="0"/>
              <a:pPr>
                <a:defRPr/>
              </a:pPr>
              <a:t>‹#›</a:t>
            </a:fld>
            <a:endParaRPr lang="ru-RU"/>
          </a:p>
        </p:txBody>
      </p:sp>
    </p:spTree>
    <p:extLst>
      <p:ext uri="{BB962C8B-B14F-4D97-AF65-F5344CB8AC3E}">
        <p14:creationId xmlns:p14="http://schemas.microsoft.com/office/powerpoint/2010/main" val="2812179916"/>
      </p:ext>
    </p:extLst>
  </p:cSld>
  <p:clrMapOvr>
    <a:masterClrMapping/>
  </p:clrMapOvr>
  <p:transition>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ru-KZ"/>
          </a:p>
        </p:txBody>
      </p:sp>
      <p:sp>
        <p:nvSpPr>
          <p:cNvPr id="11" name="Freeform 10"/>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ru-KZ"/>
          </a:p>
        </p:txBody>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ru-RU"/>
              <a:t>Образец заголовка</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4DD3A5AA-78EA-4E9A-9C6A-C33014372B4A}" type="slidenum">
              <a:rPr lang="ru-RU" smtClean="0"/>
              <a:pPr>
                <a:defRPr/>
              </a:pPr>
              <a:t>‹#›</a:t>
            </a:fld>
            <a:endParaRPr lang="ru-RU"/>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0814885"/>
      </p:ext>
    </p:extLst>
  </p:cSld>
  <p:clrMapOvr>
    <a:masterClrMapping/>
  </p:clrMapOvr>
  <p:transition>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6BA7AB11-FAE9-48FC-994E-5C5E18EBD790}" type="slidenum">
              <a:rPr lang="ru-RU" smtClean="0"/>
              <a:pPr>
                <a:defRPr/>
              </a:pPr>
              <a:t>‹#›</a:t>
            </a:fld>
            <a:endParaRPr lang="ru-RU"/>
          </a:p>
        </p:txBody>
      </p:sp>
    </p:spTree>
    <p:extLst>
      <p:ext uri="{BB962C8B-B14F-4D97-AF65-F5344CB8AC3E}">
        <p14:creationId xmlns:p14="http://schemas.microsoft.com/office/powerpoint/2010/main" val="2990926177"/>
      </p:ext>
    </p:extLst>
  </p:cSld>
  <p:clrMapOvr>
    <a:masterClrMapping/>
  </p:clrMapOvr>
  <p:transition>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ru-RU"/>
              <a:t>Образец заголовка</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768096" y="2967788"/>
            <a:ext cx="3566160" cy="33415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ru-RU"/>
              <a:t>Образец текста</a:t>
            </a:r>
          </a:p>
        </p:txBody>
      </p:sp>
      <p:sp>
        <p:nvSpPr>
          <p:cNvPr id="6" name="Content Placeholder 5"/>
          <p:cNvSpPr>
            <a:spLocks noGrp="1"/>
          </p:cNvSpPr>
          <p:nvPr>
            <p:ph sz="quarter" idx="4"/>
          </p:nvPr>
        </p:nvSpPr>
        <p:spPr>
          <a:xfrm>
            <a:off x="4491990" y="2967788"/>
            <a:ext cx="3566160" cy="33415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a:defRPr/>
            </a:pPr>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F7CF9B8C-A7FE-4166-8902-604A256871B4}" type="slidenum">
              <a:rPr lang="ru-RU" smtClean="0"/>
              <a:pPr>
                <a:defRPr/>
              </a:pPr>
              <a:t>‹#›</a:t>
            </a:fld>
            <a:endParaRPr lang="ru-RU"/>
          </a:p>
        </p:txBody>
      </p:sp>
    </p:spTree>
    <p:extLst>
      <p:ext uri="{BB962C8B-B14F-4D97-AF65-F5344CB8AC3E}">
        <p14:creationId xmlns:p14="http://schemas.microsoft.com/office/powerpoint/2010/main" val="1781229063"/>
      </p:ext>
    </p:extLst>
  </p:cSld>
  <p:clrMapOvr>
    <a:masterClrMapping/>
  </p:clrMapOvr>
  <p:transition>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a:defRPr/>
            </a:pPr>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BF1C84D8-CB2A-46D5-8D90-AF48F829DD60}" type="slidenum">
              <a:rPr lang="ru-RU" smtClean="0"/>
              <a:pPr>
                <a:defRPr/>
              </a:pPr>
              <a:t>‹#›</a:t>
            </a:fld>
            <a:endParaRPr lang="ru-RU"/>
          </a:p>
        </p:txBody>
      </p:sp>
    </p:spTree>
    <p:extLst>
      <p:ext uri="{BB962C8B-B14F-4D97-AF65-F5344CB8AC3E}">
        <p14:creationId xmlns:p14="http://schemas.microsoft.com/office/powerpoint/2010/main" val="1823215238"/>
      </p:ext>
    </p:extLst>
  </p:cSld>
  <p:clrMapOvr>
    <a:masterClrMapping/>
  </p:clrMapOvr>
  <p:transition>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pPr>
              <a:defRPr/>
            </a:pPr>
            <a:fld id="{418E652B-FD1B-4406-A40C-579B49E99EAA}" type="slidenum">
              <a:rPr lang="ru-RU" smtClean="0"/>
              <a:pPr>
                <a:defRPr/>
              </a:pPr>
              <a:t>‹#›</a:t>
            </a:fld>
            <a:endParaRPr lang="ru-RU"/>
          </a:p>
        </p:txBody>
      </p:sp>
    </p:spTree>
    <p:extLst>
      <p:ext uri="{BB962C8B-B14F-4D97-AF65-F5344CB8AC3E}">
        <p14:creationId xmlns:p14="http://schemas.microsoft.com/office/powerpoint/2010/main" val="2523888637"/>
      </p:ext>
    </p:extLst>
  </p:cSld>
  <p:clrMapOvr>
    <a:masterClrMapping/>
  </p:clrMapOvr>
  <p:transition>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ru-RU"/>
              <a:t>Образец заголовка</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F3670D34-F4B2-4FAF-9875-495F15E0F6D1}" type="slidenum">
              <a:rPr lang="ru-RU" smtClean="0"/>
              <a:pPr>
                <a:defRPr/>
              </a:pPr>
              <a:t>‹#›</a:t>
            </a:fld>
            <a:endParaRPr lang="ru-RU"/>
          </a:p>
        </p:txBody>
      </p:sp>
    </p:spTree>
    <p:extLst>
      <p:ext uri="{BB962C8B-B14F-4D97-AF65-F5344CB8AC3E}">
        <p14:creationId xmlns:p14="http://schemas.microsoft.com/office/powerpoint/2010/main" val="405985592"/>
      </p:ext>
    </p:extLst>
  </p:cSld>
  <p:clrMapOvr>
    <a:masterClrMapping/>
  </p:clrMapOvr>
  <p:transition>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ru-RU"/>
              <a:t>Образец заголовка</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a:t>Вставка рисунка</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512E187A-6F62-4B1A-8E2C-81E80FA0553F}" type="slidenum">
              <a:rPr lang="ru-RU" smtClean="0"/>
              <a:pPr>
                <a:defRPr/>
              </a:pPr>
              <a:t>‹#›</a:t>
            </a:fld>
            <a:endParaRPr lang="ru-RU"/>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0455033"/>
      </p:ext>
    </p:extLst>
  </p:cSld>
  <p:clrMapOvr>
    <a:masterClrMapping/>
  </p:clrMapOvr>
  <p:transition>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a:defRPr/>
            </a:pPr>
            <a:endParaRPr lang="ru-RU"/>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a:defRPr/>
            </a:pPr>
            <a:endParaRPr lang="ru-RU"/>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a:defRPr/>
            </a:pPr>
            <a:fld id="{D88C68AB-D461-4B53-A0C6-9A312FE14DB8}" type="slidenum">
              <a:rPr lang="ru-RU" smtClean="0"/>
              <a:pPr>
                <a:defRPr/>
              </a:pPr>
              <a:t>‹#›</a:t>
            </a:fld>
            <a:endParaRPr lang="ru-RU"/>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7851703"/>
      </p:ext>
    </p:extLst>
  </p:cSld>
  <p:clrMap bg1="lt1" tx1="dk1" bg2="lt2" tx2="dk2" accent1="accent1" accent2="accent2" accent3="accent3" accent4="accent4" accent5="accent5" accent6="accent6" hlink="hlink" folHlink="folHlink"/>
  <p:sldLayoutIdLst>
    <p:sldLayoutId id="2147485253" r:id="rId1"/>
    <p:sldLayoutId id="2147485254" r:id="rId2"/>
    <p:sldLayoutId id="2147485255" r:id="rId3"/>
    <p:sldLayoutId id="2147485256" r:id="rId4"/>
    <p:sldLayoutId id="2147485257" r:id="rId5"/>
    <p:sldLayoutId id="2147485258" r:id="rId6"/>
    <p:sldLayoutId id="2147485259" r:id="rId7"/>
    <p:sldLayoutId id="2147485260" r:id="rId8"/>
    <p:sldLayoutId id="2147485261" r:id="rId9"/>
    <p:sldLayoutId id="2147485262" r:id="rId10"/>
    <p:sldLayoutId id="2147485263" r:id="rId11"/>
  </p:sldLayoutIdLst>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68" decel="100000"/>
                                        <p:tgtEl>
                                          <p:spTgt spid="2"/>
                                        </p:tgtEl>
                                      </p:cBhvr>
                                    </p:animEffect>
                                    <p:animScale>
                                      <p:cBhvr>
                                        <p:cTn id="8" dur="768" decel="100000"/>
                                        <p:tgtEl>
                                          <p:spTgt spid="2"/>
                                        </p:tgtEl>
                                      </p:cBhvr>
                                      <p:from x="10000" y="10000"/>
                                      <p:to x="200000" y="450000"/>
                                    </p:animScale>
                                    <p:animScale>
                                      <p:cBhvr>
                                        <p:cTn id="9" dur="1230" accel="100000" fill="hold">
                                          <p:stCondLst>
                                            <p:cond delay="768"/>
                                          </p:stCondLst>
                                        </p:cTn>
                                        <p:tgtEl>
                                          <p:spTgt spid="2"/>
                                        </p:tgtEl>
                                      </p:cBhvr>
                                      <p:from x="200000" y="450000"/>
                                      <p:to x="100000" y="100000"/>
                                    </p:animScale>
                                    <p:set>
                                      <p:cBhvr>
                                        <p:cTn id="10" dur="768" fill="hold"/>
                                        <p:tgtEl>
                                          <p:spTgt spid="2"/>
                                        </p:tgtEl>
                                        <p:attrNameLst>
                                          <p:attrName>ppt_x</p:attrName>
                                        </p:attrNameLst>
                                      </p:cBhvr>
                                      <p:to>
                                        <p:strVal val="(0.5)"/>
                                      </p:to>
                                    </p:set>
                                    <p:anim from="(0.5)" to="(#ppt_x)" calcmode="lin" valueType="num">
                                      <p:cBhvr>
                                        <p:cTn id="11" dur="1230" accel="100000" fill="hold">
                                          <p:stCondLst>
                                            <p:cond delay="768"/>
                                          </p:stCondLst>
                                        </p:cTn>
                                        <p:tgtEl>
                                          <p:spTgt spid="2"/>
                                        </p:tgtEl>
                                        <p:attrNameLst>
                                          <p:attrName>ppt_x</p:attrName>
                                        </p:attrNameLst>
                                      </p:cBhvr>
                                    </p:anim>
                                    <p:set>
                                      <p:cBhvr>
                                        <p:cTn id="12" dur="768" fill="hold"/>
                                        <p:tgtEl>
                                          <p:spTgt spid="2"/>
                                        </p:tgtEl>
                                        <p:attrNameLst>
                                          <p:attrName>ppt_y</p:attrName>
                                        </p:attrNameLst>
                                      </p:cBhvr>
                                      <p:to>
                                        <p:strVal val="(#ppt_y+0.4)"/>
                                      </p:to>
                                    </p:set>
                                    <p:anim from="(#ppt_y+0.4)" to="(#ppt_y)" calcmode="lin" valueType="num">
                                      <p:cBhvr>
                                        <p:cTn id="13" dur="1230" accel="100000" fill="hold">
                                          <p:stCondLst>
                                            <p:cond delay="768"/>
                                          </p:stCondLst>
                                        </p:cTn>
                                        <p:tgtEl>
                                          <p:spTgt spid="2"/>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p:cTn id="18"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3">
                                            <p:txEl>
                                              <p:pRg st="0" end="0"/>
                                            </p:txEl>
                                          </p:spTgt>
                                        </p:tgtEl>
                                      </p:cBhvr>
                                    </p:animEffect>
                                  </p:childTnLst>
                                </p:cTn>
                              </p:par>
                              <p:par>
                                <p:cTn id="21" presetID="53" presetClass="entr" presetSubtype="0" fill="hold" grpId="0"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5" dur="500"/>
                                        <p:tgtEl>
                                          <p:spTgt spid="3">
                                            <p:txEl>
                                              <p:pRg st="1" end="1"/>
                                            </p:txEl>
                                          </p:spTgt>
                                        </p:tgtEl>
                                      </p:cBhvr>
                                    </p:animEffect>
                                  </p:childTnLst>
                                </p:cTn>
                              </p:par>
                              <p:par>
                                <p:cTn id="26" presetID="53" presetClass="entr" presetSubtype="0" fill="hold" grpId="0" nodeType="with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3">
                                            <p:txEl>
                                              <p:pRg st="2" end="2"/>
                                            </p:txEl>
                                          </p:spTgt>
                                        </p:tgtEl>
                                      </p:cBhvr>
                                    </p:animEffect>
                                  </p:childTnLst>
                                </p:cTn>
                              </p:par>
                              <p:par>
                                <p:cTn id="31" presetID="53" presetClass="entr" presetSubtype="0" fill="hold" grpId="0" nodeType="with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3">
                                            <p:txEl>
                                              <p:pRg st="3" end="3"/>
                                            </p:txEl>
                                          </p:spTgt>
                                        </p:tgtEl>
                                      </p:cBhvr>
                                    </p:animEffect>
                                  </p:childTnLst>
                                </p:cTn>
                              </p:par>
                              <p:par>
                                <p:cTn id="36" presetID="53" presetClass="entr" presetSubtype="0" fill="hold" grpId="0" nodeType="with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p:cTn id="38"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9"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6.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6.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hyperlink" Target="https://kk.wikipedia.org/w/index.php?title=%D0%AD%D1%84%D0%B8%D1%80%D0%BB%D0%B5%D1%80&amp;action=edit&amp;redlink=1" TargetMode="External"/><Relationship Id="rId3" Type="http://schemas.openxmlformats.org/officeDocument/2006/relationships/hyperlink" Target="https://kk.wikipedia.org/wiki/%D0%96%D0%B0%D1%81%D1%83%D1%88%D0%B0" TargetMode="External"/><Relationship Id="rId7" Type="http://schemas.openxmlformats.org/officeDocument/2006/relationships/hyperlink" Target="https://kk.wikipedia.org/wiki/%D0%93%D0%BB%D0%B8%D1%86%D0%B5%D1%80%D0%B8%D0%BD" TargetMode="External"/><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hyperlink" Target="https://kk.wikipedia.org/wiki/%D0%9B%D0%B8%D0%BF%D0%B8%D0%B4%D1%82%D0%B5%D1%80" TargetMode="External"/><Relationship Id="rId5" Type="http://schemas.openxmlformats.org/officeDocument/2006/relationships/hyperlink" Target="https://kk.wikipedia.org/w/index.php?title=%D0%9C%D1%83%D1%80%D0%B5%D0%B8%D0%BD&amp;action=edit&amp;redlink=1" TargetMode="External"/><Relationship Id="rId4" Type="http://schemas.openxmlformats.org/officeDocument/2006/relationships/hyperlink" Target="https://kk.wikipedia.org/wiki/%D0%91%D0%B0%D0%BA%D1%82%D0%B5%D1%80%D0%B8%D1%8F" TargetMode="External"/><Relationship Id="rId9" Type="http://schemas.openxmlformats.org/officeDocument/2006/relationships/hyperlink" Target="https://kk.wikipedia.org/wiki/%D0%A1%D0%BF%D0%B8%D1%80%D1%82"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kk.wikipedia.org/wiki/%D0%A0%D0%9D%D2%9A" TargetMode="External"/><Relationship Id="rId2" Type="http://schemas.openxmlformats.org/officeDocument/2006/relationships/hyperlink" Target="https://kk.wikipedia.org/wiki/%D0%90%D0%BD%D1%82%D0%B8%D0%B1%D0%B8%D0%BE%D1%82%D0%B8%D0%BA" TargetMode="External"/><Relationship Id="rId1" Type="http://schemas.openxmlformats.org/officeDocument/2006/relationships/slideLayout" Target="../slideLayouts/slideLayout2.xml"/><Relationship Id="rId5" Type="http://schemas.openxmlformats.org/officeDocument/2006/relationships/hyperlink" Target="https://kk.wikipedia.org/wiki/%D0%9C%D0%B5%D1%82%D0%B0%D0%BD" TargetMode="External"/><Relationship Id="rId4" Type="http://schemas.openxmlformats.org/officeDocument/2006/relationships/hyperlink" Target="https://kk.wikipedia.org/w/index.php?title=%D0%9F%D0%BE%D0%BB%D0%B8%D0%BC%D0%B5%D1%80%D0%B0%D0%B7%D0%B0&amp;action=edit&amp;redlink=1"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hade val="85000"/>
            <a:satMod val="125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E194971-2F2D-44B0-8AE6-FF2DCCEE0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ru-KZ"/>
          </a:p>
        </p:txBody>
      </p:sp>
      <p:sp>
        <p:nvSpPr>
          <p:cNvPr id="12" name="Oval 5">
            <a:extLst>
              <a:ext uri="{FF2B5EF4-FFF2-40B4-BE49-F238E27FC236}">
                <a16:creationId xmlns:a16="http://schemas.microsoft.com/office/drawing/2014/main" id="{1FF9A61E-EB11-4C46-82E1-3E00A3B4B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ru-KZ"/>
          </a:p>
        </p:txBody>
      </p:sp>
      <p:cxnSp>
        <p:nvCxnSpPr>
          <p:cNvPr id="14" name="Straight Connector 13">
            <a:extLst>
              <a:ext uri="{FF2B5EF4-FFF2-40B4-BE49-F238E27FC236}">
                <a16:creationId xmlns:a16="http://schemas.microsoft.com/office/drawing/2014/main" id="{5E564EB3-35F2-4EFF-87DC-642DC02052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62AE8E50-35D4-4D5A-A4BB-168CBB027D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9141544"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6">
            <a:extLst>
              <a:ext uri="{FF2B5EF4-FFF2-40B4-BE49-F238E27FC236}">
                <a16:creationId xmlns:a16="http://schemas.microsoft.com/office/drawing/2014/main" id="{C37D1D6D-17D8-4296-B000-665D1892D0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88505" y="1814574"/>
            <a:ext cx="5570417" cy="3228207"/>
          </a:xfrm>
          <a:custGeom>
            <a:avLst/>
            <a:gdLst>
              <a:gd name="connsiteX0" fmla="*/ 4985599 w 5593163"/>
              <a:gd name="connsiteY0" fmla="*/ 636203 h 4305008"/>
              <a:gd name="connsiteX1" fmla="*/ 5528908 w 5593163"/>
              <a:gd name="connsiteY1" fmla="*/ 1181049 h 4305008"/>
              <a:gd name="connsiteX2" fmla="*/ 4985599 w 5593163"/>
              <a:gd name="connsiteY2" fmla="*/ 636203 h 4305008"/>
              <a:gd name="connsiteX3" fmla="*/ 4985599 w 5593163"/>
              <a:gd name="connsiteY3" fmla="*/ 2333028 h 4305008"/>
              <a:gd name="connsiteX4" fmla="*/ 5528908 w 5593163"/>
              <a:gd name="connsiteY4" fmla="*/ 2877874 h 4305008"/>
              <a:gd name="connsiteX5" fmla="*/ 4985599 w 5593163"/>
              <a:gd name="connsiteY5" fmla="*/ 2333028 h 4305008"/>
              <a:gd name="connsiteX6" fmla="*/ 4985597 w 5593163"/>
              <a:gd name="connsiteY6" fmla="*/ 2034258 h 4305008"/>
              <a:gd name="connsiteX7" fmla="*/ 5528906 w 5593163"/>
              <a:gd name="connsiteY7" fmla="*/ 1493690 h 4305008"/>
              <a:gd name="connsiteX8" fmla="*/ 4985597 w 5593163"/>
              <a:gd name="connsiteY8" fmla="*/ 2034258 h 4305008"/>
              <a:gd name="connsiteX9" fmla="*/ 4985597 w 5593163"/>
              <a:gd name="connsiteY9" fmla="*/ 3731083 h 4305008"/>
              <a:gd name="connsiteX10" fmla="*/ 5528906 w 5593163"/>
              <a:gd name="connsiteY10" fmla="*/ 3190516 h 4305008"/>
              <a:gd name="connsiteX11" fmla="*/ 4985597 w 5593163"/>
              <a:gd name="connsiteY11" fmla="*/ 3731083 h 4305008"/>
              <a:gd name="connsiteX12" fmla="*/ 4842232 w 5593163"/>
              <a:gd name="connsiteY12" fmla="*/ 503273 h 4305008"/>
              <a:gd name="connsiteX13" fmla="*/ 4842826 w 5593163"/>
              <a:gd name="connsiteY13" fmla="*/ 491833 h 4305008"/>
              <a:gd name="connsiteX14" fmla="*/ 4843324 w 5593163"/>
              <a:gd name="connsiteY14" fmla="*/ 491866 h 4305008"/>
              <a:gd name="connsiteX15" fmla="*/ 4843350 w 5593163"/>
              <a:gd name="connsiteY15" fmla="*/ 491372 h 4305008"/>
              <a:gd name="connsiteX16" fmla="*/ 4860437 w 5593163"/>
              <a:gd name="connsiteY16" fmla="*/ 492995 h 4305008"/>
              <a:gd name="connsiteX17" fmla="*/ 4955899 w 5593163"/>
              <a:gd name="connsiteY17" fmla="*/ 502060 h 4305008"/>
              <a:gd name="connsiteX18" fmla="*/ 4972112 w 5593163"/>
              <a:gd name="connsiteY18" fmla="*/ 503599 h 4305008"/>
              <a:gd name="connsiteX19" fmla="*/ 4972229 w 5593163"/>
              <a:gd name="connsiteY19" fmla="*/ 504747 h 4305008"/>
              <a:gd name="connsiteX20" fmla="*/ 5583809 w 5593163"/>
              <a:gd name="connsiteY20" fmla="*/ 948988 h 4305008"/>
              <a:gd name="connsiteX21" fmla="*/ 5593163 w 5593163"/>
              <a:gd name="connsiteY21" fmla="*/ 971822 h 4305008"/>
              <a:gd name="connsiteX22" fmla="*/ 5593163 w 5593163"/>
              <a:gd name="connsiteY22" fmla="*/ 1318474 h 4305008"/>
              <a:gd name="connsiteX23" fmla="*/ 5558612 w 5593163"/>
              <a:gd name="connsiteY23" fmla="*/ 1315193 h 4305008"/>
              <a:gd name="connsiteX24" fmla="*/ 5542395 w 5593163"/>
              <a:gd name="connsiteY24" fmla="*/ 1313653 h 4305008"/>
              <a:gd name="connsiteX25" fmla="*/ 5542279 w 5593163"/>
              <a:gd name="connsiteY25" fmla="*/ 1312505 h 4305008"/>
              <a:gd name="connsiteX26" fmla="*/ 4852114 w 5593163"/>
              <a:gd name="connsiteY26" fmla="*/ 619464 h 4305008"/>
              <a:gd name="connsiteX27" fmla="*/ 4851608 w 5593163"/>
              <a:gd name="connsiteY27" fmla="*/ 619401 h 4305008"/>
              <a:gd name="connsiteX28" fmla="*/ 4851070 w 5593163"/>
              <a:gd name="connsiteY28" fmla="*/ 612725 h 4305008"/>
              <a:gd name="connsiteX29" fmla="*/ 4843603 w 5593163"/>
              <a:gd name="connsiteY29" fmla="*/ 520249 h 4305008"/>
              <a:gd name="connsiteX30" fmla="*/ 4842232 w 5593163"/>
              <a:gd name="connsiteY30" fmla="*/ 503273 h 4305008"/>
              <a:gd name="connsiteX31" fmla="*/ 4842232 w 5593163"/>
              <a:gd name="connsiteY31" fmla="*/ 2200098 h 4305008"/>
              <a:gd name="connsiteX32" fmla="*/ 4842826 w 5593163"/>
              <a:gd name="connsiteY32" fmla="*/ 2188658 h 4305008"/>
              <a:gd name="connsiteX33" fmla="*/ 4843324 w 5593163"/>
              <a:gd name="connsiteY33" fmla="*/ 2188691 h 4305008"/>
              <a:gd name="connsiteX34" fmla="*/ 4843350 w 5593163"/>
              <a:gd name="connsiteY34" fmla="*/ 2188197 h 4305008"/>
              <a:gd name="connsiteX35" fmla="*/ 4860437 w 5593163"/>
              <a:gd name="connsiteY35" fmla="*/ 2189820 h 4305008"/>
              <a:gd name="connsiteX36" fmla="*/ 4955899 w 5593163"/>
              <a:gd name="connsiteY36" fmla="*/ 2198885 h 4305008"/>
              <a:gd name="connsiteX37" fmla="*/ 4972112 w 5593163"/>
              <a:gd name="connsiteY37" fmla="*/ 2200424 h 4305008"/>
              <a:gd name="connsiteX38" fmla="*/ 4972229 w 5593163"/>
              <a:gd name="connsiteY38" fmla="*/ 2201572 h 4305008"/>
              <a:gd name="connsiteX39" fmla="*/ 5583809 w 5593163"/>
              <a:gd name="connsiteY39" fmla="*/ 2645813 h 4305008"/>
              <a:gd name="connsiteX40" fmla="*/ 5593163 w 5593163"/>
              <a:gd name="connsiteY40" fmla="*/ 2668647 h 4305008"/>
              <a:gd name="connsiteX41" fmla="*/ 5593163 w 5593163"/>
              <a:gd name="connsiteY41" fmla="*/ 3015299 h 4305008"/>
              <a:gd name="connsiteX42" fmla="*/ 5558612 w 5593163"/>
              <a:gd name="connsiteY42" fmla="*/ 3012018 h 4305008"/>
              <a:gd name="connsiteX43" fmla="*/ 5542395 w 5593163"/>
              <a:gd name="connsiteY43" fmla="*/ 3010478 h 4305008"/>
              <a:gd name="connsiteX44" fmla="*/ 5542279 w 5593163"/>
              <a:gd name="connsiteY44" fmla="*/ 3009330 h 4305008"/>
              <a:gd name="connsiteX45" fmla="*/ 4852114 w 5593163"/>
              <a:gd name="connsiteY45" fmla="*/ 2316289 h 4305008"/>
              <a:gd name="connsiteX46" fmla="*/ 4851608 w 5593163"/>
              <a:gd name="connsiteY46" fmla="*/ 2316226 h 4305008"/>
              <a:gd name="connsiteX47" fmla="*/ 4851070 w 5593163"/>
              <a:gd name="connsiteY47" fmla="*/ 2309550 h 4305008"/>
              <a:gd name="connsiteX48" fmla="*/ 4843603 w 5593163"/>
              <a:gd name="connsiteY48" fmla="*/ 2217074 h 4305008"/>
              <a:gd name="connsiteX49" fmla="*/ 4842232 w 5593163"/>
              <a:gd name="connsiteY49" fmla="*/ 2200098 h 4305008"/>
              <a:gd name="connsiteX50" fmla="*/ 4842232 w 5593163"/>
              <a:gd name="connsiteY50" fmla="*/ 3896923 h 4305008"/>
              <a:gd name="connsiteX51" fmla="*/ 4842826 w 5593163"/>
              <a:gd name="connsiteY51" fmla="*/ 3885483 h 4305008"/>
              <a:gd name="connsiteX52" fmla="*/ 4843324 w 5593163"/>
              <a:gd name="connsiteY52" fmla="*/ 3885516 h 4305008"/>
              <a:gd name="connsiteX53" fmla="*/ 4843350 w 5593163"/>
              <a:gd name="connsiteY53" fmla="*/ 3885022 h 4305008"/>
              <a:gd name="connsiteX54" fmla="*/ 4860437 w 5593163"/>
              <a:gd name="connsiteY54" fmla="*/ 3886645 h 4305008"/>
              <a:gd name="connsiteX55" fmla="*/ 4955899 w 5593163"/>
              <a:gd name="connsiteY55" fmla="*/ 3895710 h 4305008"/>
              <a:gd name="connsiteX56" fmla="*/ 4972112 w 5593163"/>
              <a:gd name="connsiteY56" fmla="*/ 3897249 h 4305008"/>
              <a:gd name="connsiteX57" fmla="*/ 4972229 w 5593163"/>
              <a:gd name="connsiteY57" fmla="*/ 3898397 h 4305008"/>
              <a:gd name="connsiteX58" fmla="*/ 5532481 w 5593163"/>
              <a:gd name="connsiteY58" fmla="*/ 4255797 h 4305008"/>
              <a:gd name="connsiteX59" fmla="*/ 5560926 w 5593163"/>
              <a:gd name="connsiteY59" fmla="*/ 4305008 h 4305008"/>
              <a:gd name="connsiteX60" fmla="*/ 5409877 w 5593163"/>
              <a:gd name="connsiteY60" fmla="*/ 4305008 h 4305008"/>
              <a:gd name="connsiteX61" fmla="*/ 5357754 w 5593163"/>
              <a:gd name="connsiteY61" fmla="*/ 4241205 h 4305008"/>
              <a:gd name="connsiteX62" fmla="*/ 4985599 w 5593163"/>
              <a:gd name="connsiteY62" fmla="*/ 4029853 h 4305008"/>
              <a:gd name="connsiteX63" fmla="*/ 5084780 w 5593163"/>
              <a:gd name="connsiteY63" fmla="*/ 4271827 h 4305008"/>
              <a:gd name="connsiteX64" fmla="*/ 5111462 w 5593163"/>
              <a:gd name="connsiteY64" fmla="*/ 4305008 h 4305008"/>
              <a:gd name="connsiteX65" fmla="*/ 4957353 w 5593163"/>
              <a:gd name="connsiteY65" fmla="*/ 4305008 h 4305008"/>
              <a:gd name="connsiteX66" fmla="*/ 4927231 w 5593163"/>
              <a:gd name="connsiteY66" fmla="*/ 4254710 h 4305008"/>
              <a:gd name="connsiteX67" fmla="*/ 4852114 w 5593163"/>
              <a:gd name="connsiteY67" fmla="*/ 4013114 h 4305008"/>
              <a:gd name="connsiteX68" fmla="*/ 4851608 w 5593163"/>
              <a:gd name="connsiteY68" fmla="*/ 4013051 h 4305008"/>
              <a:gd name="connsiteX69" fmla="*/ 4851070 w 5593163"/>
              <a:gd name="connsiteY69" fmla="*/ 4006375 h 4305008"/>
              <a:gd name="connsiteX70" fmla="*/ 4843603 w 5593163"/>
              <a:gd name="connsiteY70" fmla="*/ 3913899 h 4305008"/>
              <a:gd name="connsiteX71" fmla="*/ 4842232 w 5593163"/>
              <a:gd name="connsiteY71" fmla="*/ 3896923 h 4305008"/>
              <a:gd name="connsiteX72" fmla="*/ 4842230 w 5593163"/>
              <a:gd name="connsiteY72" fmla="*/ 469318 h 4305008"/>
              <a:gd name="connsiteX73" fmla="*/ 4843601 w 5593163"/>
              <a:gd name="connsiteY73" fmla="*/ 452471 h 4305008"/>
              <a:gd name="connsiteX74" fmla="*/ 4851065 w 5593163"/>
              <a:gd name="connsiteY74" fmla="*/ 360740 h 4305008"/>
              <a:gd name="connsiteX75" fmla="*/ 4851605 w 5593163"/>
              <a:gd name="connsiteY75" fmla="*/ 354103 h 4305008"/>
              <a:gd name="connsiteX76" fmla="*/ 4852110 w 5593163"/>
              <a:gd name="connsiteY76" fmla="*/ 354040 h 4305008"/>
              <a:gd name="connsiteX77" fmla="*/ 4936323 w 5593163"/>
              <a:gd name="connsiteY77" fmla="*/ 96778 h 4305008"/>
              <a:gd name="connsiteX78" fmla="*/ 4998957 w 5593163"/>
              <a:gd name="connsiteY78" fmla="*/ 0 h 4305008"/>
              <a:gd name="connsiteX79" fmla="*/ 5167333 w 5593163"/>
              <a:gd name="connsiteY79" fmla="*/ 0 h 4305008"/>
              <a:gd name="connsiteX80" fmla="*/ 5099105 w 5593163"/>
              <a:gd name="connsiteY80" fmla="*/ 76659 h 4305008"/>
              <a:gd name="connsiteX81" fmla="*/ 4985597 w 5593163"/>
              <a:gd name="connsiteY81" fmla="*/ 337433 h 4305008"/>
              <a:gd name="connsiteX82" fmla="*/ 5424571 w 5593163"/>
              <a:gd name="connsiteY82" fmla="*/ 44350 h 4305008"/>
              <a:gd name="connsiteX83" fmla="*/ 5446799 w 5593163"/>
              <a:gd name="connsiteY83" fmla="*/ 0 h 4305008"/>
              <a:gd name="connsiteX84" fmla="*/ 5593163 w 5593163"/>
              <a:gd name="connsiteY84" fmla="*/ 0 h 4305008"/>
              <a:gd name="connsiteX85" fmla="*/ 5593163 w 5593163"/>
              <a:gd name="connsiteY85" fmla="*/ 4197 h 4305008"/>
              <a:gd name="connsiteX86" fmla="*/ 5543598 w 5593163"/>
              <a:gd name="connsiteY86" fmla="*/ 95636 h 4305008"/>
              <a:gd name="connsiteX87" fmla="*/ 4972226 w 5593163"/>
              <a:gd name="connsiteY87" fmla="*/ 467856 h 4305008"/>
              <a:gd name="connsiteX88" fmla="*/ 4972110 w 5593163"/>
              <a:gd name="connsiteY88" fmla="*/ 468995 h 4305008"/>
              <a:gd name="connsiteX89" fmla="*/ 4955893 w 5593163"/>
              <a:gd name="connsiteY89" fmla="*/ 470523 h 4305008"/>
              <a:gd name="connsiteX90" fmla="*/ 4860466 w 5593163"/>
              <a:gd name="connsiteY90" fmla="*/ 479514 h 4305008"/>
              <a:gd name="connsiteX91" fmla="*/ 4843348 w 5593163"/>
              <a:gd name="connsiteY91" fmla="*/ 481127 h 4305008"/>
              <a:gd name="connsiteX92" fmla="*/ 4843322 w 5593163"/>
              <a:gd name="connsiteY92" fmla="*/ 480636 h 4305008"/>
              <a:gd name="connsiteX93" fmla="*/ 4842823 w 5593163"/>
              <a:gd name="connsiteY93" fmla="*/ 480669 h 4305008"/>
              <a:gd name="connsiteX94" fmla="*/ 4842230 w 5593163"/>
              <a:gd name="connsiteY94" fmla="*/ 469318 h 4305008"/>
              <a:gd name="connsiteX95" fmla="*/ 4842230 w 5593163"/>
              <a:gd name="connsiteY95" fmla="*/ 2166144 h 4305008"/>
              <a:gd name="connsiteX96" fmla="*/ 4843601 w 5593163"/>
              <a:gd name="connsiteY96" fmla="*/ 2149296 h 4305008"/>
              <a:gd name="connsiteX97" fmla="*/ 4851065 w 5593163"/>
              <a:gd name="connsiteY97" fmla="*/ 2057565 h 4305008"/>
              <a:gd name="connsiteX98" fmla="*/ 4851605 w 5593163"/>
              <a:gd name="connsiteY98" fmla="*/ 2050928 h 4305008"/>
              <a:gd name="connsiteX99" fmla="*/ 4852110 w 5593163"/>
              <a:gd name="connsiteY99" fmla="*/ 2050865 h 4305008"/>
              <a:gd name="connsiteX100" fmla="*/ 5542276 w 5593163"/>
              <a:gd name="connsiteY100" fmla="*/ 1363267 h 4305008"/>
              <a:gd name="connsiteX101" fmla="*/ 5542393 w 5593163"/>
              <a:gd name="connsiteY101" fmla="*/ 1362128 h 4305008"/>
              <a:gd name="connsiteX102" fmla="*/ 5558606 w 5593163"/>
              <a:gd name="connsiteY102" fmla="*/ 1360601 h 4305008"/>
              <a:gd name="connsiteX103" fmla="*/ 5593163 w 5593163"/>
              <a:gd name="connsiteY103" fmla="*/ 1357345 h 4305008"/>
              <a:gd name="connsiteX104" fmla="*/ 5593163 w 5593163"/>
              <a:gd name="connsiteY104" fmla="*/ 1701268 h 4305008"/>
              <a:gd name="connsiteX105" fmla="*/ 5583807 w 5593163"/>
              <a:gd name="connsiteY105" fmla="*/ 1723929 h 4305008"/>
              <a:gd name="connsiteX106" fmla="*/ 4972226 w 5593163"/>
              <a:gd name="connsiteY106" fmla="*/ 2164681 h 4305008"/>
              <a:gd name="connsiteX107" fmla="*/ 4972110 w 5593163"/>
              <a:gd name="connsiteY107" fmla="*/ 2165820 h 4305008"/>
              <a:gd name="connsiteX108" fmla="*/ 4955893 w 5593163"/>
              <a:gd name="connsiteY108" fmla="*/ 2167348 h 4305008"/>
              <a:gd name="connsiteX109" fmla="*/ 4860466 w 5593163"/>
              <a:gd name="connsiteY109" fmla="*/ 2176339 h 4305008"/>
              <a:gd name="connsiteX110" fmla="*/ 4843348 w 5593163"/>
              <a:gd name="connsiteY110" fmla="*/ 2177952 h 4305008"/>
              <a:gd name="connsiteX111" fmla="*/ 4843322 w 5593163"/>
              <a:gd name="connsiteY111" fmla="*/ 2177461 h 4305008"/>
              <a:gd name="connsiteX112" fmla="*/ 4842823 w 5593163"/>
              <a:gd name="connsiteY112" fmla="*/ 2177494 h 4305008"/>
              <a:gd name="connsiteX113" fmla="*/ 4842230 w 5593163"/>
              <a:gd name="connsiteY113" fmla="*/ 2166144 h 4305008"/>
              <a:gd name="connsiteX114" fmla="*/ 4842230 w 5593163"/>
              <a:gd name="connsiteY114" fmla="*/ 3862969 h 4305008"/>
              <a:gd name="connsiteX115" fmla="*/ 4843601 w 5593163"/>
              <a:gd name="connsiteY115" fmla="*/ 3846121 h 4305008"/>
              <a:gd name="connsiteX116" fmla="*/ 4851065 w 5593163"/>
              <a:gd name="connsiteY116" fmla="*/ 3754390 h 4305008"/>
              <a:gd name="connsiteX117" fmla="*/ 4851605 w 5593163"/>
              <a:gd name="connsiteY117" fmla="*/ 3747753 h 4305008"/>
              <a:gd name="connsiteX118" fmla="*/ 4852110 w 5593163"/>
              <a:gd name="connsiteY118" fmla="*/ 3747690 h 4305008"/>
              <a:gd name="connsiteX119" fmla="*/ 5542276 w 5593163"/>
              <a:gd name="connsiteY119" fmla="*/ 3060092 h 4305008"/>
              <a:gd name="connsiteX120" fmla="*/ 5542393 w 5593163"/>
              <a:gd name="connsiteY120" fmla="*/ 3058953 h 4305008"/>
              <a:gd name="connsiteX121" fmla="*/ 5558606 w 5593163"/>
              <a:gd name="connsiteY121" fmla="*/ 3057426 h 4305008"/>
              <a:gd name="connsiteX122" fmla="*/ 5593163 w 5593163"/>
              <a:gd name="connsiteY122" fmla="*/ 3054170 h 4305008"/>
              <a:gd name="connsiteX123" fmla="*/ 5593163 w 5593163"/>
              <a:gd name="connsiteY123" fmla="*/ 3398093 h 4305008"/>
              <a:gd name="connsiteX124" fmla="*/ 5583807 w 5593163"/>
              <a:gd name="connsiteY124" fmla="*/ 3420754 h 4305008"/>
              <a:gd name="connsiteX125" fmla="*/ 4972226 w 5593163"/>
              <a:gd name="connsiteY125" fmla="*/ 3861506 h 4305008"/>
              <a:gd name="connsiteX126" fmla="*/ 4972110 w 5593163"/>
              <a:gd name="connsiteY126" fmla="*/ 3862645 h 4305008"/>
              <a:gd name="connsiteX127" fmla="*/ 4955893 w 5593163"/>
              <a:gd name="connsiteY127" fmla="*/ 3864173 h 4305008"/>
              <a:gd name="connsiteX128" fmla="*/ 4860466 w 5593163"/>
              <a:gd name="connsiteY128" fmla="*/ 3873164 h 4305008"/>
              <a:gd name="connsiteX129" fmla="*/ 4843348 w 5593163"/>
              <a:gd name="connsiteY129" fmla="*/ 3874777 h 4305008"/>
              <a:gd name="connsiteX130" fmla="*/ 4843322 w 5593163"/>
              <a:gd name="connsiteY130" fmla="*/ 3874286 h 4305008"/>
              <a:gd name="connsiteX131" fmla="*/ 4842823 w 5593163"/>
              <a:gd name="connsiteY131" fmla="*/ 3874319 h 4305008"/>
              <a:gd name="connsiteX132" fmla="*/ 4842230 w 5593163"/>
              <a:gd name="connsiteY132" fmla="*/ 3862969 h 4305008"/>
              <a:gd name="connsiteX133" fmla="*/ 4135041 w 5593163"/>
              <a:gd name="connsiteY133" fmla="*/ 1181049 h 4305008"/>
              <a:gd name="connsiteX134" fmla="*/ 4678350 w 5593163"/>
              <a:gd name="connsiteY134" fmla="*/ 636203 h 4305008"/>
              <a:gd name="connsiteX135" fmla="*/ 4135041 w 5593163"/>
              <a:gd name="connsiteY135" fmla="*/ 1181049 h 4305008"/>
              <a:gd name="connsiteX136" fmla="*/ 4135041 w 5593163"/>
              <a:gd name="connsiteY136" fmla="*/ 1493690 h 4305008"/>
              <a:gd name="connsiteX137" fmla="*/ 4678350 w 5593163"/>
              <a:gd name="connsiteY137" fmla="*/ 2034258 h 4305008"/>
              <a:gd name="connsiteX138" fmla="*/ 4135041 w 5593163"/>
              <a:gd name="connsiteY138" fmla="*/ 1493690 h 4305008"/>
              <a:gd name="connsiteX139" fmla="*/ 4135041 w 5593163"/>
              <a:gd name="connsiteY139" fmla="*/ 2877874 h 4305008"/>
              <a:gd name="connsiteX140" fmla="*/ 4678350 w 5593163"/>
              <a:gd name="connsiteY140" fmla="*/ 2333028 h 4305008"/>
              <a:gd name="connsiteX141" fmla="*/ 4135041 w 5593163"/>
              <a:gd name="connsiteY141" fmla="*/ 2877874 h 4305008"/>
              <a:gd name="connsiteX142" fmla="*/ 4135041 w 5593163"/>
              <a:gd name="connsiteY142" fmla="*/ 3190516 h 4305008"/>
              <a:gd name="connsiteX143" fmla="*/ 4678350 w 5593163"/>
              <a:gd name="connsiteY143" fmla="*/ 3731083 h 4305008"/>
              <a:gd name="connsiteX144" fmla="*/ 4135041 w 5593163"/>
              <a:gd name="connsiteY144" fmla="*/ 3190516 h 4305008"/>
              <a:gd name="connsiteX145" fmla="*/ 4103022 w 5593163"/>
              <a:gd name="connsiteY145" fmla="*/ 4305008 h 4305008"/>
              <a:gd name="connsiteX146" fmla="*/ 4131467 w 5593163"/>
              <a:gd name="connsiteY146" fmla="*/ 4255797 h 4305008"/>
              <a:gd name="connsiteX147" fmla="*/ 4691720 w 5593163"/>
              <a:gd name="connsiteY147" fmla="*/ 3898397 h 4305008"/>
              <a:gd name="connsiteX148" fmla="*/ 4691837 w 5593163"/>
              <a:gd name="connsiteY148" fmla="*/ 3897249 h 4305008"/>
              <a:gd name="connsiteX149" fmla="*/ 4708050 w 5593163"/>
              <a:gd name="connsiteY149" fmla="*/ 3895710 h 4305008"/>
              <a:gd name="connsiteX150" fmla="*/ 4803512 w 5593163"/>
              <a:gd name="connsiteY150" fmla="*/ 3886645 h 4305008"/>
              <a:gd name="connsiteX151" fmla="*/ 4820599 w 5593163"/>
              <a:gd name="connsiteY151" fmla="*/ 3885022 h 4305008"/>
              <a:gd name="connsiteX152" fmla="*/ 4820625 w 5593163"/>
              <a:gd name="connsiteY152" fmla="*/ 3885516 h 4305008"/>
              <a:gd name="connsiteX153" fmla="*/ 4821123 w 5593163"/>
              <a:gd name="connsiteY153" fmla="*/ 3885483 h 4305008"/>
              <a:gd name="connsiteX154" fmla="*/ 4821717 w 5593163"/>
              <a:gd name="connsiteY154" fmla="*/ 3896923 h 4305008"/>
              <a:gd name="connsiteX155" fmla="*/ 4820346 w 5593163"/>
              <a:gd name="connsiteY155" fmla="*/ 3913899 h 4305008"/>
              <a:gd name="connsiteX156" fmla="*/ 4812879 w 5593163"/>
              <a:gd name="connsiteY156" fmla="*/ 4006375 h 4305008"/>
              <a:gd name="connsiteX157" fmla="*/ 4812341 w 5593163"/>
              <a:gd name="connsiteY157" fmla="*/ 4013051 h 4305008"/>
              <a:gd name="connsiteX158" fmla="*/ 4811835 w 5593163"/>
              <a:gd name="connsiteY158" fmla="*/ 4013114 h 4305008"/>
              <a:gd name="connsiteX159" fmla="*/ 4736718 w 5593163"/>
              <a:gd name="connsiteY159" fmla="*/ 4254710 h 4305008"/>
              <a:gd name="connsiteX160" fmla="*/ 4706597 w 5593163"/>
              <a:gd name="connsiteY160" fmla="*/ 4305008 h 4305008"/>
              <a:gd name="connsiteX161" fmla="*/ 4552487 w 5593163"/>
              <a:gd name="connsiteY161" fmla="*/ 4305008 h 4305008"/>
              <a:gd name="connsiteX162" fmla="*/ 4579169 w 5593163"/>
              <a:gd name="connsiteY162" fmla="*/ 4271827 h 4305008"/>
              <a:gd name="connsiteX163" fmla="*/ 4678350 w 5593163"/>
              <a:gd name="connsiteY163" fmla="*/ 4029853 h 4305008"/>
              <a:gd name="connsiteX164" fmla="*/ 4306196 w 5593163"/>
              <a:gd name="connsiteY164" fmla="*/ 4241205 h 4305008"/>
              <a:gd name="connsiteX165" fmla="*/ 4254073 w 5593163"/>
              <a:gd name="connsiteY165" fmla="*/ 4305008 h 4305008"/>
              <a:gd name="connsiteX166" fmla="*/ 4068511 w 5593163"/>
              <a:gd name="connsiteY166" fmla="*/ 0 h 4305008"/>
              <a:gd name="connsiteX167" fmla="*/ 4217148 w 5593163"/>
              <a:gd name="connsiteY167" fmla="*/ 0 h 4305008"/>
              <a:gd name="connsiteX168" fmla="*/ 4239376 w 5593163"/>
              <a:gd name="connsiteY168" fmla="*/ 44350 h 4305008"/>
              <a:gd name="connsiteX169" fmla="*/ 4678350 w 5593163"/>
              <a:gd name="connsiteY169" fmla="*/ 337433 h 4305008"/>
              <a:gd name="connsiteX170" fmla="*/ 4564842 w 5593163"/>
              <a:gd name="connsiteY170" fmla="*/ 76659 h 4305008"/>
              <a:gd name="connsiteX171" fmla="*/ 4496615 w 5593163"/>
              <a:gd name="connsiteY171" fmla="*/ 0 h 4305008"/>
              <a:gd name="connsiteX172" fmla="*/ 4664989 w 5593163"/>
              <a:gd name="connsiteY172" fmla="*/ 0 h 4305008"/>
              <a:gd name="connsiteX173" fmla="*/ 4727623 w 5593163"/>
              <a:gd name="connsiteY173" fmla="*/ 96778 h 4305008"/>
              <a:gd name="connsiteX174" fmla="*/ 4811836 w 5593163"/>
              <a:gd name="connsiteY174" fmla="*/ 354040 h 4305008"/>
              <a:gd name="connsiteX175" fmla="*/ 4812342 w 5593163"/>
              <a:gd name="connsiteY175" fmla="*/ 354103 h 4305008"/>
              <a:gd name="connsiteX176" fmla="*/ 4812882 w 5593163"/>
              <a:gd name="connsiteY176" fmla="*/ 360740 h 4305008"/>
              <a:gd name="connsiteX177" fmla="*/ 4820346 w 5593163"/>
              <a:gd name="connsiteY177" fmla="*/ 452471 h 4305008"/>
              <a:gd name="connsiteX178" fmla="*/ 4821717 w 5593163"/>
              <a:gd name="connsiteY178" fmla="*/ 469318 h 4305008"/>
              <a:gd name="connsiteX179" fmla="*/ 4821124 w 5593163"/>
              <a:gd name="connsiteY179" fmla="*/ 480669 h 4305008"/>
              <a:gd name="connsiteX180" fmla="*/ 4820625 w 5593163"/>
              <a:gd name="connsiteY180" fmla="*/ 480636 h 4305008"/>
              <a:gd name="connsiteX181" fmla="*/ 4820599 w 5593163"/>
              <a:gd name="connsiteY181" fmla="*/ 481127 h 4305008"/>
              <a:gd name="connsiteX182" fmla="*/ 4803481 w 5593163"/>
              <a:gd name="connsiteY182" fmla="*/ 479514 h 4305008"/>
              <a:gd name="connsiteX183" fmla="*/ 4708054 w 5593163"/>
              <a:gd name="connsiteY183" fmla="*/ 470523 h 4305008"/>
              <a:gd name="connsiteX184" fmla="*/ 4691837 w 5593163"/>
              <a:gd name="connsiteY184" fmla="*/ 468995 h 4305008"/>
              <a:gd name="connsiteX185" fmla="*/ 4691721 w 5593163"/>
              <a:gd name="connsiteY185" fmla="*/ 467856 h 4305008"/>
              <a:gd name="connsiteX186" fmla="*/ 4120350 w 5593163"/>
              <a:gd name="connsiteY186" fmla="*/ 95636 h 4305008"/>
              <a:gd name="connsiteX187" fmla="*/ 3991674 w 5593163"/>
              <a:gd name="connsiteY187" fmla="*/ 1313979 h 4305008"/>
              <a:gd name="connsiteX188" fmla="*/ 3993045 w 5593163"/>
              <a:gd name="connsiteY188" fmla="*/ 1296998 h 4305008"/>
              <a:gd name="connsiteX189" fmla="*/ 4000509 w 5593163"/>
              <a:gd name="connsiteY189" fmla="*/ 1204541 h 4305008"/>
              <a:gd name="connsiteX190" fmla="*/ 4001049 w 5593163"/>
              <a:gd name="connsiteY190" fmla="*/ 1197851 h 4305008"/>
              <a:gd name="connsiteX191" fmla="*/ 4001555 w 5593163"/>
              <a:gd name="connsiteY191" fmla="*/ 1197788 h 4305008"/>
              <a:gd name="connsiteX192" fmla="*/ 4691720 w 5593163"/>
              <a:gd name="connsiteY192" fmla="*/ 504747 h 4305008"/>
              <a:gd name="connsiteX193" fmla="*/ 4691837 w 5593163"/>
              <a:gd name="connsiteY193" fmla="*/ 503599 h 4305008"/>
              <a:gd name="connsiteX194" fmla="*/ 4708050 w 5593163"/>
              <a:gd name="connsiteY194" fmla="*/ 502060 h 4305008"/>
              <a:gd name="connsiteX195" fmla="*/ 4803512 w 5593163"/>
              <a:gd name="connsiteY195" fmla="*/ 492995 h 4305008"/>
              <a:gd name="connsiteX196" fmla="*/ 4820599 w 5593163"/>
              <a:gd name="connsiteY196" fmla="*/ 491372 h 4305008"/>
              <a:gd name="connsiteX197" fmla="*/ 4820625 w 5593163"/>
              <a:gd name="connsiteY197" fmla="*/ 491866 h 4305008"/>
              <a:gd name="connsiteX198" fmla="*/ 4821123 w 5593163"/>
              <a:gd name="connsiteY198" fmla="*/ 491833 h 4305008"/>
              <a:gd name="connsiteX199" fmla="*/ 4821717 w 5593163"/>
              <a:gd name="connsiteY199" fmla="*/ 503273 h 4305008"/>
              <a:gd name="connsiteX200" fmla="*/ 4820346 w 5593163"/>
              <a:gd name="connsiteY200" fmla="*/ 520249 h 4305008"/>
              <a:gd name="connsiteX201" fmla="*/ 4812879 w 5593163"/>
              <a:gd name="connsiteY201" fmla="*/ 612725 h 4305008"/>
              <a:gd name="connsiteX202" fmla="*/ 4812341 w 5593163"/>
              <a:gd name="connsiteY202" fmla="*/ 619401 h 4305008"/>
              <a:gd name="connsiteX203" fmla="*/ 4811835 w 5593163"/>
              <a:gd name="connsiteY203" fmla="*/ 619464 h 4305008"/>
              <a:gd name="connsiteX204" fmla="*/ 4121670 w 5593163"/>
              <a:gd name="connsiteY204" fmla="*/ 1312505 h 4305008"/>
              <a:gd name="connsiteX205" fmla="*/ 4121554 w 5593163"/>
              <a:gd name="connsiteY205" fmla="*/ 1313653 h 4305008"/>
              <a:gd name="connsiteX206" fmla="*/ 4105337 w 5593163"/>
              <a:gd name="connsiteY206" fmla="*/ 1315193 h 4305008"/>
              <a:gd name="connsiteX207" fmla="*/ 4009911 w 5593163"/>
              <a:gd name="connsiteY207" fmla="*/ 1324255 h 4305008"/>
              <a:gd name="connsiteX208" fmla="*/ 3992792 w 5593163"/>
              <a:gd name="connsiteY208" fmla="*/ 1325881 h 4305008"/>
              <a:gd name="connsiteX209" fmla="*/ 3992766 w 5593163"/>
              <a:gd name="connsiteY209" fmla="*/ 1325386 h 4305008"/>
              <a:gd name="connsiteX210" fmla="*/ 3992267 w 5593163"/>
              <a:gd name="connsiteY210" fmla="*/ 1325419 h 4305008"/>
              <a:gd name="connsiteX211" fmla="*/ 3991674 w 5593163"/>
              <a:gd name="connsiteY211" fmla="*/ 1313979 h 4305008"/>
              <a:gd name="connsiteX212" fmla="*/ 3991674 w 5593163"/>
              <a:gd name="connsiteY212" fmla="*/ 1361805 h 4305008"/>
              <a:gd name="connsiteX213" fmla="*/ 3992268 w 5593163"/>
              <a:gd name="connsiteY213" fmla="*/ 1350455 h 4305008"/>
              <a:gd name="connsiteX214" fmla="*/ 3992766 w 5593163"/>
              <a:gd name="connsiteY214" fmla="*/ 1350487 h 4305008"/>
              <a:gd name="connsiteX215" fmla="*/ 3992792 w 5593163"/>
              <a:gd name="connsiteY215" fmla="*/ 1349997 h 4305008"/>
              <a:gd name="connsiteX216" fmla="*/ 4009880 w 5593163"/>
              <a:gd name="connsiteY216" fmla="*/ 1351607 h 4305008"/>
              <a:gd name="connsiteX217" fmla="*/ 4105341 w 5593163"/>
              <a:gd name="connsiteY217" fmla="*/ 1360601 h 4305008"/>
              <a:gd name="connsiteX218" fmla="*/ 4121554 w 5593163"/>
              <a:gd name="connsiteY218" fmla="*/ 1362128 h 4305008"/>
              <a:gd name="connsiteX219" fmla="*/ 4121671 w 5593163"/>
              <a:gd name="connsiteY219" fmla="*/ 1363267 h 4305008"/>
              <a:gd name="connsiteX220" fmla="*/ 4811836 w 5593163"/>
              <a:gd name="connsiteY220" fmla="*/ 2050865 h 4305008"/>
              <a:gd name="connsiteX221" fmla="*/ 4812342 w 5593163"/>
              <a:gd name="connsiteY221" fmla="*/ 2050928 h 4305008"/>
              <a:gd name="connsiteX222" fmla="*/ 4812882 w 5593163"/>
              <a:gd name="connsiteY222" fmla="*/ 2057565 h 4305008"/>
              <a:gd name="connsiteX223" fmla="*/ 4820346 w 5593163"/>
              <a:gd name="connsiteY223" fmla="*/ 2149296 h 4305008"/>
              <a:gd name="connsiteX224" fmla="*/ 4821717 w 5593163"/>
              <a:gd name="connsiteY224" fmla="*/ 2166144 h 4305008"/>
              <a:gd name="connsiteX225" fmla="*/ 4821124 w 5593163"/>
              <a:gd name="connsiteY225" fmla="*/ 2177494 h 4305008"/>
              <a:gd name="connsiteX226" fmla="*/ 4820625 w 5593163"/>
              <a:gd name="connsiteY226" fmla="*/ 2177461 h 4305008"/>
              <a:gd name="connsiteX227" fmla="*/ 4820599 w 5593163"/>
              <a:gd name="connsiteY227" fmla="*/ 2177952 h 4305008"/>
              <a:gd name="connsiteX228" fmla="*/ 4803481 w 5593163"/>
              <a:gd name="connsiteY228" fmla="*/ 2176339 h 4305008"/>
              <a:gd name="connsiteX229" fmla="*/ 4708054 w 5593163"/>
              <a:gd name="connsiteY229" fmla="*/ 2167348 h 4305008"/>
              <a:gd name="connsiteX230" fmla="*/ 4691837 w 5593163"/>
              <a:gd name="connsiteY230" fmla="*/ 2165820 h 4305008"/>
              <a:gd name="connsiteX231" fmla="*/ 4691721 w 5593163"/>
              <a:gd name="connsiteY231" fmla="*/ 2164681 h 4305008"/>
              <a:gd name="connsiteX232" fmla="*/ 4001556 w 5593163"/>
              <a:gd name="connsiteY232" fmla="*/ 1477083 h 4305008"/>
              <a:gd name="connsiteX233" fmla="*/ 4001050 w 5593163"/>
              <a:gd name="connsiteY233" fmla="*/ 1477021 h 4305008"/>
              <a:gd name="connsiteX234" fmla="*/ 4000512 w 5593163"/>
              <a:gd name="connsiteY234" fmla="*/ 1470397 h 4305008"/>
              <a:gd name="connsiteX235" fmla="*/ 3993045 w 5593163"/>
              <a:gd name="connsiteY235" fmla="*/ 1378647 h 4305008"/>
              <a:gd name="connsiteX236" fmla="*/ 3991674 w 5593163"/>
              <a:gd name="connsiteY236" fmla="*/ 1361805 h 4305008"/>
              <a:gd name="connsiteX237" fmla="*/ 3991674 w 5593163"/>
              <a:gd name="connsiteY237" fmla="*/ 3010804 h 4305008"/>
              <a:gd name="connsiteX238" fmla="*/ 3993045 w 5593163"/>
              <a:gd name="connsiteY238" fmla="*/ 2993823 h 4305008"/>
              <a:gd name="connsiteX239" fmla="*/ 4000509 w 5593163"/>
              <a:gd name="connsiteY239" fmla="*/ 2901366 h 4305008"/>
              <a:gd name="connsiteX240" fmla="*/ 4001049 w 5593163"/>
              <a:gd name="connsiteY240" fmla="*/ 2894676 h 4305008"/>
              <a:gd name="connsiteX241" fmla="*/ 4001555 w 5593163"/>
              <a:gd name="connsiteY241" fmla="*/ 2894613 h 4305008"/>
              <a:gd name="connsiteX242" fmla="*/ 4691720 w 5593163"/>
              <a:gd name="connsiteY242" fmla="*/ 2201572 h 4305008"/>
              <a:gd name="connsiteX243" fmla="*/ 4691837 w 5593163"/>
              <a:gd name="connsiteY243" fmla="*/ 2200424 h 4305008"/>
              <a:gd name="connsiteX244" fmla="*/ 4708050 w 5593163"/>
              <a:gd name="connsiteY244" fmla="*/ 2198885 h 4305008"/>
              <a:gd name="connsiteX245" fmla="*/ 4803512 w 5593163"/>
              <a:gd name="connsiteY245" fmla="*/ 2189820 h 4305008"/>
              <a:gd name="connsiteX246" fmla="*/ 4820599 w 5593163"/>
              <a:gd name="connsiteY246" fmla="*/ 2188197 h 4305008"/>
              <a:gd name="connsiteX247" fmla="*/ 4820625 w 5593163"/>
              <a:gd name="connsiteY247" fmla="*/ 2188691 h 4305008"/>
              <a:gd name="connsiteX248" fmla="*/ 4821123 w 5593163"/>
              <a:gd name="connsiteY248" fmla="*/ 2188658 h 4305008"/>
              <a:gd name="connsiteX249" fmla="*/ 4821717 w 5593163"/>
              <a:gd name="connsiteY249" fmla="*/ 2200098 h 4305008"/>
              <a:gd name="connsiteX250" fmla="*/ 4820346 w 5593163"/>
              <a:gd name="connsiteY250" fmla="*/ 2217074 h 4305008"/>
              <a:gd name="connsiteX251" fmla="*/ 4812879 w 5593163"/>
              <a:gd name="connsiteY251" fmla="*/ 2309550 h 4305008"/>
              <a:gd name="connsiteX252" fmla="*/ 4812341 w 5593163"/>
              <a:gd name="connsiteY252" fmla="*/ 2316226 h 4305008"/>
              <a:gd name="connsiteX253" fmla="*/ 4811835 w 5593163"/>
              <a:gd name="connsiteY253" fmla="*/ 2316289 h 4305008"/>
              <a:gd name="connsiteX254" fmla="*/ 4121670 w 5593163"/>
              <a:gd name="connsiteY254" fmla="*/ 3009330 h 4305008"/>
              <a:gd name="connsiteX255" fmla="*/ 4121554 w 5593163"/>
              <a:gd name="connsiteY255" fmla="*/ 3010478 h 4305008"/>
              <a:gd name="connsiteX256" fmla="*/ 4105337 w 5593163"/>
              <a:gd name="connsiteY256" fmla="*/ 3012018 h 4305008"/>
              <a:gd name="connsiteX257" fmla="*/ 4009911 w 5593163"/>
              <a:gd name="connsiteY257" fmla="*/ 3021080 h 4305008"/>
              <a:gd name="connsiteX258" fmla="*/ 3992792 w 5593163"/>
              <a:gd name="connsiteY258" fmla="*/ 3022706 h 4305008"/>
              <a:gd name="connsiteX259" fmla="*/ 3992766 w 5593163"/>
              <a:gd name="connsiteY259" fmla="*/ 3022211 h 4305008"/>
              <a:gd name="connsiteX260" fmla="*/ 3992267 w 5593163"/>
              <a:gd name="connsiteY260" fmla="*/ 3022244 h 4305008"/>
              <a:gd name="connsiteX261" fmla="*/ 3991674 w 5593163"/>
              <a:gd name="connsiteY261" fmla="*/ 3010804 h 4305008"/>
              <a:gd name="connsiteX262" fmla="*/ 3991674 w 5593163"/>
              <a:gd name="connsiteY262" fmla="*/ 3058630 h 4305008"/>
              <a:gd name="connsiteX263" fmla="*/ 3992268 w 5593163"/>
              <a:gd name="connsiteY263" fmla="*/ 3047280 h 4305008"/>
              <a:gd name="connsiteX264" fmla="*/ 3992766 w 5593163"/>
              <a:gd name="connsiteY264" fmla="*/ 3047312 h 4305008"/>
              <a:gd name="connsiteX265" fmla="*/ 3992792 w 5593163"/>
              <a:gd name="connsiteY265" fmla="*/ 3046822 h 4305008"/>
              <a:gd name="connsiteX266" fmla="*/ 4009880 w 5593163"/>
              <a:gd name="connsiteY266" fmla="*/ 3048432 h 4305008"/>
              <a:gd name="connsiteX267" fmla="*/ 4105341 w 5593163"/>
              <a:gd name="connsiteY267" fmla="*/ 3057426 h 4305008"/>
              <a:gd name="connsiteX268" fmla="*/ 4121554 w 5593163"/>
              <a:gd name="connsiteY268" fmla="*/ 3058953 h 4305008"/>
              <a:gd name="connsiteX269" fmla="*/ 4121671 w 5593163"/>
              <a:gd name="connsiteY269" fmla="*/ 3060092 h 4305008"/>
              <a:gd name="connsiteX270" fmla="*/ 4811836 w 5593163"/>
              <a:gd name="connsiteY270" fmla="*/ 3747690 h 4305008"/>
              <a:gd name="connsiteX271" fmla="*/ 4812342 w 5593163"/>
              <a:gd name="connsiteY271" fmla="*/ 3747753 h 4305008"/>
              <a:gd name="connsiteX272" fmla="*/ 4812882 w 5593163"/>
              <a:gd name="connsiteY272" fmla="*/ 3754390 h 4305008"/>
              <a:gd name="connsiteX273" fmla="*/ 4820346 w 5593163"/>
              <a:gd name="connsiteY273" fmla="*/ 3846121 h 4305008"/>
              <a:gd name="connsiteX274" fmla="*/ 4821717 w 5593163"/>
              <a:gd name="connsiteY274" fmla="*/ 3862969 h 4305008"/>
              <a:gd name="connsiteX275" fmla="*/ 4821124 w 5593163"/>
              <a:gd name="connsiteY275" fmla="*/ 3874319 h 4305008"/>
              <a:gd name="connsiteX276" fmla="*/ 4820625 w 5593163"/>
              <a:gd name="connsiteY276" fmla="*/ 3874286 h 4305008"/>
              <a:gd name="connsiteX277" fmla="*/ 4820599 w 5593163"/>
              <a:gd name="connsiteY277" fmla="*/ 3874777 h 4305008"/>
              <a:gd name="connsiteX278" fmla="*/ 4803481 w 5593163"/>
              <a:gd name="connsiteY278" fmla="*/ 3873164 h 4305008"/>
              <a:gd name="connsiteX279" fmla="*/ 4708054 w 5593163"/>
              <a:gd name="connsiteY279" fmla="*/ 3864173 h 4305008"/>
              <a:gd name="connsiteX280" fmla="*/ 4691837 w 5593163"/>
              <a:gd name="connsiteY280" fmla="*/ 3862645 h 4305008"/>
              <a:gd name="connsiteX281" fmla="*/ 4691721 w 5593163"/>
              <a:gd name="connsiteY281" fmla="*/ 3861506 h 4305008"/>
              <a:gd name="connsiteX282" fmla="*/ 4001556 w 5593163"/>
              <a:gd name="connsiteY282" fmla="*/ 3173908 h 4305008"/>
              <a:gd name="connsiteX283" fmla="*/ 4001050 w 5593163"/>
              <a:gd name="connsiteY283" fmla="*/ 3173846 h 4305008"/>
              <a:gd name="connsiteX284" fmla="*/ 4000512 w 5593163"/>
              <a:gd name="connsiteY284" fmla="*/ 3167222 h 4305008"/>
              <a:gd name="connsiteX285" fmla="*/ 3993045 w 5593163"/>
              <a:gd name="connsiteY285" fmla="*/ 3075472 h 4305008"/>
              <a:gd name="connsiteX286" fmla="*/ 3991674 w 5593163"/>
              <a:gd name="connsiteY286" fmla="*/ 3058630 h 4305008"/>
              <a:gd name="connsiteX287" fmla="*/ 3293448 w 5593163"/>
              <a:gd name="connsiteY287" fmla="*/ 636203 h 4305008"/>
              <a:gd name="connsiteX288" fmla="*/ 3836757 w 5593163"/>
              <a:gd name="connsiteY288" fmla="*/ 1181049 h 4305008"/>
              <a:gd name="connsiteX289" fmla="*/ 3293448 w 5593163"/>
              <a:gd name="connsiteY289" fmla="*/ 636203 h 4305008"/>
              <a:gd name="connsiteX290" fmla="*/ 3293448 w 5593163"/>
              <a:gd name="connsiteY290" fmla="*/ 2333028 h 4305008"/>
              <a:gd name="connsiteX291" fmla="*/ 3836757 w 5593163"/>
              <a:gd name="connsiteY291" fmla="*/ 2877874 h 4305008"/>
              <a:gd name="connsiteX292" fmla="*/ 3293448 w 5593163"/>
              <a:gd name="connsiteY292" fmla="*/ 2333028 h 4305008"/>
              <a:gd name="connsiteX293" fmla="*/ 3293446 w 5593163"/>
              <a:gd name="connsiteY293" fmla="*/ 2034258 h 4305008"/>
              <a:gd name="connsiteX294" fmla="*/ 3836755 w 5593163"/>
              <a:gd name="connsiteY294" fmla="*/ 1493690 h 4305008"/>
              <a:gd name="connsiteX295" fmla="*/ 3293446 w 5593163"/>
              <a:gd name="connsiteY295" fmla="*/ 2034258 h 4305008"/>
              <a:gd name="connsiteX296" fmla="*/ 3293446 w 5593163"/>
              <a:gd name="connsiteY296" fmla="*/ 3731083 h 4305008"/>
              <a:gd name="connsiteX297" fmla="*/ 3836755 w 5593163"/>
              <a:gd name="connsiteY297" fmla="*/ 3190516 h 4305008"/>
              <a:gd name="connsiteX298" fmla="*/ 3293446 w 5593163"/>
              <a:gd name="connsiteY298" fmla="*/ 3731083 h 4305008"/>
              <a:gd name="connsiteX299" fmla="*/ 3150081 w 5593163"/>
              <a:gd name="connsiteY299" fmla="*/ 503273 h 4305008"/>
              <a:gd name="connsiteX300" fmla="*/ 3150675 w 5593163"/>
              <a:gd name="connsiteY300" fmla="*/ 491833 h 4305008"/>
              <a:gd name="connsiteX301" fmla="*/ 3151173 w 5593163"/>
              <a:gd name="connsiteY301" fmla="*/ 491866 h 4305008"/>
              <a:gd name="connsiteX302" fmla="*/ 3151199 w 5593163"/>
              <a:gd name="connsiteY302" fmla="*/ 491372 h 4305008"/>
              <a:gd name="connsiteX303" fmla="*/ 3168287 w 5593163"/>
              <a:gd name="connsiteY303" fmla="*/ 492995 h 4305008"/>
              <a:gd name="connsiteX304" fmla="*/ 3263748 w 5593163"/>
              <a:gd name="connsiteY304" fmla="*/ 502060 h 4305008"/>
              <a:gd name="connsiteX305" fmla="*/ 3279961 w 5593163"/>
              <a:gd name="connsiteY305" fmla="*/ 503599 h 4305008"/>
              <a:gd name="connsiteX306" fmla="*/ 3280078 w 5593163"/>
              <a:gd name="connsiteY306" fmla="*/ 504747 h 4305008"/>
              <a:gd name="connsiteX307" fmla="*/ 3970244 w 5593163"/>
              <a:gd name="connsiteY307" fmla="*/ 1197788 h 4305008"/>
              <a:gd name="connsiteX308" fmla="*/ 3970749 w 5593163"/>
              <a:gd name="connsiteY308" fmla="*/ 1197851 h 4305008"/>
              <a:gd name="connsiteX309" fmla="*/ 3971290 w 5593163"/>
              <a:gd name="connsiteY309" fmla="*/ 1204541 h 4305008"/>
              <a:gd name="connsiteX310" fmla="*/ 3978754 w 5593163"/>
              <a:gd name="connsiteY310" fmla="*/ 1296998 h 4305008"/>
              <a:gd name="connsiteX311" fmla="*/ 3980124 w 5593163"/>
              <a:gd name="connsiteY311" fmla="*/ 1313979 h 4305008"/>
              <a:gd name="connsiteX312" fmla="*/ 3979531 w 5593163"/>
              <a:gd name="connsiteY312" fmla="*/ 1325419 h 4305008"/>
              <a:gd name="connsiteX313" fmla="*/ 3979032 w 5593163"/>
              <a:gd name="connsiteY313" fmla="*/ 1325386 h 4305008"/>
              <a:gd name="connsiteX314" fmla="*/ 3979006 w 5593163"/>
              <a:gd name="connsiteY314" fmla="*/ 1325881 h 4305008"/>
              <a:gd name="connsiteX315" fmla="*/ 3961888 w 5593163"/>
              <a:gd name="connsiteY315" fmla="*/ 1324255 h 4305008"/>
              <a:gd name="connsiteX316" fmla="*/ 3866461 w 5593163"/>
              <a:gd name="connsiteY316" fmla="*/ 1315193 h 4305008"/>
              <a:gd name="connsiteX317" fmla="*/ 3850245 w 5593163"/>
              <a:gd name="connsiteY317" fmla="*/ 1313653 h 4305008"/>
              <a:gd name="connsiteX318" fmla="*/ 3850129 w 5593163"/>
              <a:gd name="connsiteY318" fmla="*/ 1312505 h 4305008"/>
              <a:gd name="connsiteX319" fmla="*/ 3159963 w 5593163"/>
              <a:gd name="connsiteY319" fmla="*/ 619464 h 4305008"/>
              <a:gd name="connsiteX320" fmla="*/ 3159457 w 5593163"/>
              <a:gd name="connsiteY320" fmla="*/ 619401 h 4305008"/>
              <a:gd name="connsiteX321" fmla="*/ 3158919 w 5593163"/>
              <a:gd name="connsiteY321" fmla="*/ 612725 h 4305008"/>
              <a:gd name="connsiteX322" fmla="*/ 3151452 w 5593163"/>
              <a:gd name="connsiteY322" fmla="*/ 520249 h 4305008"/>
              <a:gd name="connsiteX323" fmla="*/ 3150081 w 5593163"/>
              <a:gd name="connsiteY323" fmla="*/ 503273 h 4305008"/>
              <a:gd name="connsiteX324" fmla="*/ 3150081 w 5593163"/>
              <a:gd name="connsiteY324" fmla="*/ 2200098 h 4305008"/>
              <a:gd name="connsiteX325" fmla="*/ 3150675 w 5593163"/>
              <a:gd name="connsiteY325" fmla="*/ 2188658 h 4305008"/>
              <a:gd name="connsiteX326" fmla="*/ 3151173 w 5593163"/>
              <a:gd name="connsiteY326" fmla="*/ 2188691 h 4305008"/>
              <a:gd name="connsiteX327" fmla="*/ 3151199 w 5593163"/>
              <a:gd name="connsiteY327" fmla="*/ 2188197 h 4305008"/>
              <a:gd name="connsiteX328" fmla="*/ 3168287 w 5593163"/>
              <a:gd name="connsiteY328" fmla="*/ 2189820 h 4305008"/>
              <a:gd name="connsiteX329" fmla="*/ 3263748 w 5593163"/>
              <a:gd name="connsiteY329" fmla="*/ 2198885 h 4305008"/>
              <a:gd name="connsiteX330" fmla="*/ 3279961 w 5593163"/>
              <a:gd name="connsiteY330" fmla="*/ 2200424 h 4305008"/>
              <a:gd name="connsiteX331" fmla="*/ 3280078 w 5593163"/>
              <a:gd name="connsiteY331" fmla="*/ 2201572 h 4305008"/>
              <a:gd name="connsiteX332" fmla="*/ 3970244 w 5593163"/>
              <a:gd name="connsiteY332" fmla="*/ 2894613 h 4305008"/>
              <a:gd name="connsiteX333" fmla="*/ 3970749 w 5593163"/>
              <a:gd name="connsiteY333" fmla="*/ 2894676 h 4305008"/>
              <a:gd name="connsiteX334" fmla="*/ 3971290 w 5593163"/>
              <a:gd name="connsiteY334" fmla="*/ 2901366 h 4305008"/>
              <a:gd name="connsiteX335" fmla="*/ 3978754 w 5593163"/>
              <a:gd name="connsiteY335" fmla="*/ 2993823 h 4305008"/>
              <a:gd name="connsiteX336" fmla="*/ 3980124 w 5593163"/>
              <a:gd name="connsiteY336" fmla="*/ 3010804 h 4305008"/>
              <a:gd name="connsiteX337" fmla="*/ 3979531 w 5593163"/>
              <a:gd name="connsiteY337" fmla="*/ 3022244 h 4305008"/>
              <a:gd name="connsiteX338" fmla="*/ 3979032 w 5593163"/>
              <a:gd name="connsiteY338" fmla="*/ 3022211 h 4305008"/>
              <a:gd name="connsiteX339" fmla="*/ 3979006 w 5593163"/>
              <a:gd name="connsiteY339" fmla="*/ 3022706 h 4305008"/>
              <a:gd name="connsiteX340" fmla="*/ 3961888 w 5593163"/>
              <a:gd name="connsiteY340" fmla="*/ 3021080 h 4305008"/>
              <a:gd name="connsiteX341" fmla="*/ 3866461 w 5593163"/>
              <a:gd name="connsiteY341" fmla="*/ 3012018 h 4305008"/>
              <a:gd name="connsiteX342" fmla="*/ 3850245 w 5593163"/>
              <a:gd name="connsiteY342" fmla="*/ 3010478 h 4305008"/>
              <a:gd name="connsiteX343" fmla="*/ 3850129 w 5593163"/>
              <a:gd name="connsiteY343" fmla="*/ 3009330 h 4305008"/>
              <a:gd name="connsiteX344" fmla="*/ 3159963 w 5593163"/>
              <a:gd name="connsiteY344" fmla="*/ 2316289 h 4305008"/>
              <a:gd name="connsiteX345" fmla="*/ 3159457 w 5593163"/>
              <a:gd name="connsiteY345" fmla="*/ 2316226 h 4305008"/>
              <a:gd name="connsiteX346" fmla="*/ 3158919 w 5593163"/>
              <a:gd name="connsiteY346" fmla="*/ 2309550 h 4305008"/>
              <a:gd name="connsiteX347" fmla="*/ 3151452 w 5593163"/>
              <a:gd name="connsiteY347" fmla="*/ 2217074 h 4305008"/>
              <a:gd name="connsiteX348" fmla="*/ 3150081 w 5593163"/>
              <a:gd name="connsiteY348" fmla="*/ 2200098 h 4305008"/>
              <a:gd name="connsiteX349" fmla="*/ 3150081 w 5593163"/>
              <a:gd name="connsiteY349" fmla="*/ 3896923 h 4305008"/>
              <a:gd name="connsiteX350" fmla="*/ 3150675 w 5593163"/>
              <a:gd name="connsiteY350" fmla="*/ 3885483 h 4305008"/>
              <a:gd name="connsiteX351" fmla="*/ 3151173 w 5593163"/>
              <a:gd name="connsiteY351" fmla="*/ 3885516 h 4305008"/>
              <a:gd name="connsiteX352" fmla="*/ 3151199 w 5593163"/>
              <a:gd name="connsiteY352" fmla="*/ 3885022 h 4305008"/>
              <a:gd name="connsiteX353" fmla="*/ 3168287 w 5593163"/>
              <a:gd name="connsiteY353" fmla="*/ 3886645 h 4305008"/>
              <a:gd name="connsiteX354" fmla="*/ 3263748 w 5593163"/>
              <a:gd name="connsiteY354" fmla="*/ 3895710 h 4305008"/>
              <a:gd name="connsiteX355" fmla="*/ 3279961 w 5593163"/>
              <a:gd name="connsiteY355" fmla="*/ 3897249 h 4305008"/>
              <a:gd name="connsiteX356" fmla="*/ 3280078 w 5593163"/>
              <a:gd name="connsiteY356" fmla="*/ 3898397 h 4305008"/>
              <a:gd name="connsiteX357" fmla="*/ 3840331 w 5593163"/>
              <a:gd name="connsiteY357" fmla="*/ 4255797 h 4305008"/>
              <a:gd name="connsiteX358" fmla="*/ 3868775 w 5593163"/>
              <a:gd name="connsiteY358" fmla="*/ 4305008 h 4305008"/>
              <a:gd name="connsiteX359" fmla="*/ 3717725 w 5593163"/>
              <a:gd name="connsiteY359" fmla="*/ 4305008 h 4305008"/>
              <a:gd name="connsiteX360" fmla="*/ 3665602 w 5593163"/>
              <a:gd name="connsiteY360" fmla="*/ 4241205 h 4305008"/>
              <a:gd name="connsiteX361" fmla="*/ 3293448 w 5593163"/>
              <a:gd name="connsiteY361" fmla="*/ 4029853 h 4305008"/>
              <a:gd name="connsiteX362" fmla="*/ 3392629 w 5593163"/>
              <a:gd name="connsiteY362" fmla="*/ 4271827 h 4305008"/>
              <a:gd name="connsiteX363" fmla="*/ 3419311 w 5593163"/>
              <a:gd name="connsiteY363" fmla="*/ 4305008 h 4305008"/>
              <a:gd name="connsiteX364" fmla="*/ 3265201 w 5593163"/>
              <a:gd name="connsiteY364" fmla="*/ 4305008 h 4305008"/>
              <a:gd name="connsiteX365" fmla="*/ 3235080 w 5593163"/>
              <a:gd name="connsiteY365" fmla="*/ 4254710 h 4305008"/>
              <a:gd name="connsiteX366" fmla="*/ 3159963 w 5593163"/>
              <a:gd name="connsiteY366" fmla="*/ 4013114 h 4305008"/>
              <a:gd name="connsiteX367" fmla="*/ 3159457 w 5593163"/>
              <a:gd name="connsiteY367" fmla="*/ 4013051 h 4305008"/>
              <a:gd name="connsiteX368" fmla="*/ 3158919 w 5593163"/>
              <a:gd name="connsiteY368" fmla="*/ 4006375 h 4305008"/>
              <a:gd name="connsiteX369" fmla="*/ 3151452 w 5593163"/>
              <a:gd name="connsiteY369" fmla="*/ 3913899 h 4305008"/>
              <a:gd name="connsiteX370" fmla="*/ 3150081 w 5593163"/>
              <a:gd name="connsiteY370" fmla="*/ 3896923 h 4305008"/>
              <a:gd name="connsiteX371" fmla="*/ 3150079 w 5593163"/>
              <a:gd name="connsiteY371" fmla="*/ 469318 h 4305008"/>
              <a:gd name="connsiteX372" fmla="*/ 3151450 w 5593163"/>
              <a:gd name="connsiteY372" fmla="*/ 452471 h 4305008"/>
              <a:gd name="connsiteX373" fmla="*/ 3158914 w 5593163"/>
              <a:gd name="connsiteY373" fmla="*/ 360740 h 4305008"/>
              <a:gd name="connsiteX374" fmla="*/ 3159454 w 5593163"/>
              <a:gd name="connsiteY374" fmla="*/ 354103 h 4305008"/>
              <a:gd name="connsiteX375" fmla="*/ 3159960 w 5593163"/>
              <a:gd name="connsiteY375" fmla="*/ 354040 h 4305008"/>
              <a:gd name="connsiteX376" fmla="*/ 3244173 w 5593163"/>
              <a:gd name="connsiteY376" fmla="*/ 96778 h 4305008"/>
              <a:gd name="connsiteX377" fmla="*/ 3306807 w 5593163"/>
              <a:gd name="connsiteY377" fmla="*/ 0 h 4305008"/>
              <a:gd name="connsiteX378" fmla="*/ 3475182 w 5593163"/>
              <a:gd name="connsiteY378" fmla="*/ 0 h 4305008"/>
              <a:gd name="connsiteX379" fmla="*/ 3406954 w 5593163"/>
              <a:gd name="connsiteY379" fmla="*/ 76659 h 4305008"/>
              <a:gd name="connsiteX380" fmla="*/ 3293446 w 5593163"/>
              <a:gd name="connsiteY380" fmla="*/ 337433 h 4305008"/>
              <a:gd name="connsiteX381" fmla="*/ 3732420 w 5593163"/>
              <a:gd name="connsiteY381" fmla="*/ 44350 h 4305008"/>
              <a:gd name="connsiteX382" fmla="*/ 3754649 w 5593163"/>
              <a:gd name="connsiteY382" fmla="*/ 0 h 4305008"/>
              <a:gd name="connsiteX383" fmla="*/ 3903287 w 5593163"/>
              <a:gd name="connsiteY383" fmla="*/ 0 h 4305008"/>
              <a:gd name="connsiteX384" fmla="*/ 3851448 w 5593163"/>
              <a:gd name="connsiteY384" fmla="*/ 95636 h 4305008"/>
              <a:gd name="connsiteX385" fmla="*/ 3280075 w 5593163"/>
              <a:gd name="connsiteY385" fmla="*/ 467856 h 4305008"/>
              <a:gd name="connsiteX386" fmla="*/ 3279959 w 5593163"/>
              <a:gd name="connsiteY386" fmla="*/ 468995 h 4305008"/>
              <a:gd name="connsiteX387" fmla="*/ 3263742 w 5593163"/>
              <a:gd name="connsiteY387" fmla="*/ 470523 h 4305008"/>
              <a:gd name="connsiteX388" fmla="*/ 3168316 w 5593163"/>
              <a:gd name="connsiteY388" fmla="*/ 479514 h 4305008"/>
              <a:gd name="connsiteX389" fmla="*/ 3151197 w 5593163"/>
              <a:gd name="connsiteY389" fmla="*/ 481127 h 4305008"/>
              <a:gd name="connsiteX390" fmla="*/ 3151171 w 5593163"/>
              <a:gd name="connsiteY390" fmla="*/ 480636 h 4305008"/>
              <a:gd name="connsiteX391" fmla="*/ 3150672 w 5593163"/>
              <a:gd name="connsiteY391" fmla="*/ 480669 h 4305008"/>
              <a:gd name="connsiteX392" fmla="*/ 3150079 w 5593163"/>
              <a:gd name="connsiteY392" fmla="*/ 469318 h 4305008"/>
              <a:gd name="connsiteX393" fmla="*/ 3150079 w 5593163"/>
              <a:gd name="connsiteY393" fmla="*/ 2166144 h 4305008"/>
              <a:gd name="connsiteX394" fmla="*/ 3151450 w 5593163"/>
              <a:gd name="connsiteY394" fmla="*/ 2149296 h 4305008"/>
              <a:gd name="connsiteX395" fmla="*/ 3158914 w 5593163"/>
              <a:gd name="connsiteY395" fmla="*/ 2057565 h 4305008"/>
              <a:gd name="connsiteX396" fmla="*/ 3159454 w 5593163"/>
              <a:gd name="connsiteY396" fmla="*/ 2050928 h 4305008"/>
              <a:gd name="connsiteX397" fmla="*/ 3159960 w 5593163"/>
              <a:gd name="connsiteY397" fmla="*/ 2050865 h 4305008"/>
              <a:gd name="connsiteX398" fmla="*/ 3850126 w 5593163"/>
              <a:gd name="connsiteY398" fmla="*/ 1363267 h 4305008"/>
              <a:gd name="connsiteX399" fmla="*/ 3850243 w 5593163"/>
              <a:gd name="connsiteY399" fmla="*/ 1362128 h 4305008"/>
              <a:gd name="connsiteX400" fmla="*/ 3866455 w 5593163"/>
              <a:gd name="connsiteY400" fmla="*/ 1360601 h 4305008"/>
              <a:gd name="connsiteX401" fmla="*/ 3961917 w 5593163"/>
              <a:gd name="connsiteY401" fmla="*/ 1351607 h 4305008"/>
              <a:gd name="connsiteX402" fmla="*/ 3979004 w 5593163"/>
              <a:gd name="connsiteY402" fmla="*/ 1349997 h 4305008"/>
              <a:gd name="connsiteX403" fmla="*/ 3979030 w 5593163"/>
              <a:gd name="connsiteY403" fmla="*/ 1350487 h 4305008"/>
              <a:gd name="connsiteX404" fmla="*/ 3979528 w 5593163"/>
              <a:gd name="connsiteY404" fmla="*/ 1350455 h 4305008"/>
              <a:gd name="connsiteX405" fmla="*/ 3980122 w 5593163"/>
              <a:gd name="connsiteY405" fmla="*/ 1361805 h 4305008"/>
              <a:gd name="connsiteX406" fmla="*/ 3978752 w 5593163"/>
              <a:gd name="connsiteY406" fmla="*/ 1378647 h 4305008"/>
              <a:gd name="connsiteX407" fmla="*/ 3971285 w 5593163"/>
              <a:gd name="connsiteY407" fmla="*/ 1470397 h 4305008"/>
              <a:gd name="connsiteX408" fmla="*/ 3970746 w 5593163"/>
              <a:gd name="connsiteY408" fmla="*/ 1477021 h 4305008"/>
              <a:gd name="connsiteX409" fmla="*/ 3970241 w 5593163"/>
              <a:gd name="connsiteY409" fmla="*/ 1477083 h 4305008"/>
              <a:gd name="connsiteX410" fmla="*/ 3280075 w 5593163"/>
              <a:gd name="connsiteY410" fmla="*/ 2164681 h 4305008"/>
              <a:gd name="connsiteX411" fmla="*/ 3279959 w 5593163"/>
              <a:gd name="connsiteY411" fmla="*/ 2165820 h 4305008"/>
              <a:gd name="connsiteX412" fmla="*/ 3263742 w 5593163"/>
              <a:gd name="connsiteY412" fmla="*/ 2167348 h 4305008"/>
              <a:gd name="connsiteX413" fmla="*/ 3168316 w 5593163"/>
              <a:gd name="connsiteY413" fmla="*/ 2176339 h 4305008"/>
              <a:gd name="connsiteX414" fmla="*/ 3151197 w 5593163"/>
              <a:gd name="connsiteY414" fmla="*/ 2177952 h 4305008"/>
              <a:gd name="connsiteX415" fmla="*/ 3151171 w 5593163"/>
              <a:gd name="connsiteY415" fmla="*/ 2177461 h 4305008"/>
              <a:gd name="connsiteX416" fmla="*/ 3150672 w 5593163"/>
              <a:gd name="connsiteY416" fmla="*/ 2177494 h 4305008"/>
              <a:gd name="connsiteX417" fmla="*/ 3150079 w 5593163"/>
              <a:gd name="connsiteY417" fmla="*/ 2166144 h 4305008"/>
              <a:gd name="connsiteX418" fmla="*/ 3150079 w 5593163"/>
              <a:gd name="connsiteY418" fmla="*/ 3862969 h 4305008"/>
              <a:gd name="connsiteX419" fmla="*/ 3151450 w 5593163"/>
              <a:gd name="connsiteY419" fmla="*/ 3846121 h 4305008"/>
              <a:gd name="connsiteX420" fmla="*/ 3158914 w 5593163"/>
              <a:gd name="connsiteY420" fmla="*/ 3754390 h 4305008"/>
              <a:gd name="connsiteX421" fmla="*/ 3159454 w 5593163"/>
              <a:gd name="connsiteY421" fmla="*/ 3747753 h 4305008"/>
              <a:gd name="connsiteX422" fmla="*/ 3159960 w 5593163"/>
              <a:gd name="connsiteY422" fmla="*/ 3747690 h 4305008"/>
              <a:gd name="connsiteX423" fmla="*/ 3850126 w 5593163"/>
              <a:gd name="connsiteY423" fmla="*/ 3060092 h 4305008"/>
              <a:gd name="connsiteX424" fmla="*/ 3850243 w 5593163"/>
              <a:gd name="connsiteY424" fmla="*/ 3058953 h 4305008"/>
              <a:gd name="connsiteX425" fmla="*/ 3866455 w 5593163"/>
              <a:gd name="connsiteY425" fmla="*/ 3057426 h 4305008"/>
              <a:gd name="connsiteX426" fmla="*/ 3961917 w 5593163"/>
              <a:gd name="connsiteY426" fmla="*/ 3048432 h 4305008"/>
              <a:gd name="connsiteX427" fmla="*/ 3979004 w 5593163"/>
              <a:gd name="connsiteY427" fmla="*/ 3046822 h 4305008"/>
              <a:gd name="connsiteX428" fmla="*/ 3979030 w 5593163"/>
              <a:gd name="connsiteY428" fmla="*/ 3047312 h 4305008"/>
              <a:gd name="connsiteX429" fmla="*/ 3979528 w 5593163"/>
              <a:gd name="connsiteY429" fmla="*/ 3047280 h 4305008"/>
              <a:gd name="connsiteX430" fmla="*/ 3980122 w 5593163"/>
              <a:gd name="connsiteY430" fmla="*/ 3058630 h 4305008"/>
              <a:gd name="connsiteX431" fmla="*/ 3978752 w 5593163"/>
              <a:gd name="connsiteY431" fmla="*/ 3075472 h 4305008"/>
              <a:gd name="connsiteX432" fmla="*/ 3971285 w 5593163"/>
              <a:gd name="connsiteY432" fmla="*/ 3167222 h 4305008"/>
              <a:gd name="connsiteX433" fmla="*/ 3970746 w 5593163"/>
              <a:gd name="connsiteY433" fmla="*/ 3173846 h 4305008"/>
              <a:gd name="connsiteX434" fmla="*/ 3970241 w 5593163"/>
              <a:gd name="connsiteY434" fmla="*/ 3173908 h 4305008"/>
              <a:gd name="connsiteX435" fmla="*/ 3280075 w 5593163"/>
              <a:gd name="connsiteY435" fmla="*/ 3861506 h 4305008"/>
              <a:gd name="connsiteX436" fmla="*/ 3279959 w 5593163"/>
              <a:gd name="connsiteY436" fmla="*/ 3862645 h 4305008"/>
              <a:gd name="connsiteX437" fmla="*/ 3263742 w 5593163"/>
              <a:gd name="connsiteY437" fmla="*/ 3864173 h 4305008"/>
              <a:gd name="connsiteX438" fmla="*/ 3168316 w 5593163"/>
              <a:gd name="connsiteY438" fmla="*/ 3873164 h 4305008"/>
              <a:gd name="connsiteX439" fmla="*/ 3151197 w 5593163"/>
              <a:gd name="connsiteY439" fmla="*/ 3874777 h 4305008"/>
              <a:gd name="connsiteX440" fmla="*/ 3151171 w 5593163"/>
              <a:gd name="connsiteY440" fmla="*/ 3874286 h 4305008"/>
              <a:gd name="connsiteX441" fmla="*/ 3150672 w 5593163"/>
              <a:gd name="connsiteY441" fmla="*/ 3874319 h 4305008"/>
              <a:gd name="connsiteX442" fmla="*/ 3150079 w 5593163"/>
              <a:gd name="connsiteY442" fmla="*/ 3862969 h 4305008"/>
              <a:gd name="connsiteX443" fmla="*/ 2442890 w 5593163"/>
              <a:gd name="connsiteY443" fmla="*/ 1181049 h 4305008"/>
              <a:gd name="connsiteX444" fmla="*/ 2986199 w 5593163"/>
              <a:gd name="connsiteY444" fmla="*/ 636203 h 4305008"/>
              <a:gd name="connsiteX445" fmla="*/ 2442890 w 5593163"/>
              <a:gd name="connsiteY445" fmla="*/ 1181049 h 4305008"/>
              <a:gd name="connsiteX446" fmla="*/ 2442890 w 5593163"/>
              <a:gd name="connsiteY446" fmla="*/ 1493690 h 4305008"/>
              <a:gd name="connsiteX447" fmla="*/ 2986199 w 5593163"/>
              <a:gd name="connsiteY447" fmla="*/ 2034258 h 4305008"/>
              <a:gd name="connsiteX448" fmla="*/ 2442890 w 5593163"/>
              <a:gd name="connsiteY448" fmla="*/ 1493690 h 4305008"/>
              <a:gd name="connsiteX449" fmla="*/ 2442890 w 5593163"/>
              <a:gd name="connsiteY449" fmla="*/ 2877874 h 4305008"/>
              <a:gd name="connsiteX450" fmla="*/ 2986199 w 5593163"/>
              <a:gd name="connsiteY450" fmla="*/ 2333028 h 4305008"/>
              <a:gd name="connsiteX451" fmla="*/ 2442890 w 5593163"/>
              <a:gd name="connsiteY451" fmla="*/ 2877874 h 4305008"/>
              <a:gd name="connsiteX452" fmla="*/ 2442890 w 5593163"/>
              <a:gd name="connsiteY452" fmla="*/ 3190516 h 4305008"/>
              <a:gd name="connsiteX453" fmla="*/ 2986199 w 5593163"/>
              <a:gd name="connsiteY453" fmla="*/ 3731083 h 4305008"/>
              <a:gd name="connsiteX454" fmla="*/ 2442890 w 5593163"/>
              <a:gd name="connsiteY454" fmla="*/ 3190516 h 4305008"/>
              <a:gd name="connsiteX455" fmla="*/ 2410871 w 5593163"/>
              <a:gd name="connsiteY455" fmla="*/ 4305008 h 4305008"/>
              <a:gd name="connsiteX456" fmla="*/ 2439316 w 5593163"/>
              <a:gd name="connsiteY456" fmla="*/ 4255797 h 4305008"/>
              <a:gd name="connsiteX457" fmla="*/ 2999569 w 5593163"/>
              <a:gd name="connsiteY457" fmla="*/ 3898397 h 4305008"/>
              <a:gd name="connsiteX458" fmla="*/ 2999686 w 5593163"/>
              <a:gd name="connsiteY458" fmla="*/ 3897249 h 4305008"/>
              <a:gd name="connsiteX459" fmla="*/ 3015899 w 5593163"/>
              <a:gd name="connsiteY459" fmla="*/ 3895710 h 4305008"/>
              <a:gd name="connsiteX460" fmla="*/ 3111360 w 5593163"/>
              <a:gd name="connsiteY460" fmla="*/ 3886645 h 4305008"/>
              <a:gd name="connsiteX461" fmla="*/ 3128448 w 5593163"/>
              <a:gd name="connsiteY461" fmla="*/ 3885022 h 4305008"/>
              <a:gd name="connsiteX462" fmla="*/ 3128474 w 5593163"/>
              <a:gd name="connsiteY462" fmla="*/ 3885516 h 4305008"/>
              <a:gd name="connsiteX463" fmla="*/ 3128972 w 5593163"/>
              <a:gd name="connsiteY463" fmla="*/ 3885483 h 4305008"/>
              <a:gd name="connsiteX464" fmla="*/ 3129566 w 5593163"/>
              <a:gd name="connsiteY464" fmla="*/ 3896923 h 4305008"/>
              <a:gd name="connsiteX465" fmla="*/ 3128195 w 5593163"/>
              <a:gd name="connsiteY465" fmla="*/ 3913899 h 4305008"/>
              <a:gd name="connsiteX466" fmla="*/ 3120728 w 5593163"/>
              <a:gd name="connsiteY466" fmla="*/ 4006375 h 4305008"/>
              <a:gd name="connsiteX467" fmla="*/ 3120190 w 5593163"/>
              <a:gd name="connsiteY467" fmla="*/ 4013051 h 4305008"/>
              <a:gd name="connsiteX468" fmla="*/ 3119684 w 5593163"/>
              <a:gd name="connsiteY468" fmla="*/ 4013114 h 4305008"/>
              <a:gd name="connsiteX469" fmla="*/ 3044567 w 5593163"/>
              <a:gd name="connsiteY469" fmla="*/ 4254710 h 4305008"/>
              <a:gd name="connsiteX470" fmla="*/ 3014445 w 5593163"/>
              <a:gd name="connsiteY470" fmla="*/ 4305008 h 4305008"/>
              <a:gd name="connsiteX471" fmla="*/ 2860336 w 5593163"/>
              <a:gd name="connsiteY471" fmla="*/ 4305008 h 4305008"/>
              <a:gd name="connsiteX472" fmla="*/ 2887018 w 5593163"/>
              <a:gd name="connsiteY472" fmla="*/ 4271827 h 4305008"/>
              <a:gd name="connsiteX473" fmla="*/ 2986199 w 5593163"/>
              <a:gd name="connsiteY473" fmla="*/ 4029853 h 4305008"/>
              <a:gd name="connsiteX474" fmla="*/ 2614045 w 5593163"/>
              <a:gd name="connsiteY474" fmla="*/ 4241205 h 4305008"/>
              <a:gd name="connsiteX475" fmla="*/ 2561922 w 5593163"/>
              <a:gd name="connsiteY475" fmla="*/ 4305008 h 4305008"/>
              <a:gd name="connsiteX476" fmla="*/ 2376360 w 5593163"/>
              <a:gd name="connsiteY476" fmla="*/ 0 h 4305008"/>
              <a:gd name="connsiteX477" fmla="*/ 2524998 w 5593163"/>
              <a:gd name="connsiteY477" fmla="*/ 0 h 4305008"/>
              <a:gd name="connsiteX478" fmla="*/ 2547226 w 5593163"/>
              <a:gd name="connsiteY478" fmla="*/ 44350 h 4305008"/>
              <a:gd name="connsiteX479" fmla="*/ 2986199 w 5593163"/>
              <a:gd name="connsiteY479" fmla="*/ 337433 h 4305008"/>
              <a:gd name="connsiteX480" fmla="*/ 2872691 w 5593163"/>
              <a:gd name="connsiteY480" fmla="*/ 76659 h 4305008"/>
              <a:gd name="connsiteX481" fmla="*/ 2804464 w 5593163"/>
              <a:gd name="connsiteY481" fmla="*/ 0 h 4305008"/>
              <a:gd name="connsiteX482" fmla="*/ 2972839 w 5593163"/>
              <a:gd name="connsiteY482" fmla="*/ 0 h 4305008"/>
              <a:gd name="connsiteX483" fmla="*/ 3035473 w 5593163"/>
              <a:gd name="connsiteY483" fmla="*/ 96778 h 4305008"/>
              <a:gd name="connsiteX484" fmla="*/ 3119686 w 5593163"/>
              <a:gd name="connsiteY484" fmla="*/ 354040 h 4305008"/>
              <a:gd name="connsiteX485" fmla="*/ 3120191 w 5593163"/>
              <a:gd name="connsiteY485" fmla="*/ 354103 h 4305008"/>
              <a:gd name="connsiteX486" fmla="*/ 3120732 w 5593163"/>
              <a:gd name="connsiteY486" fmla="*/ 360740 h 4305008"/>
              <a:gd name="connsiteX487" fmla="*/ 3128196 w 5593163"/>
              <a:gd name="connsiteY487" fmla="*/ 452471 h 4305008"/>
              <a:gd name="connsiteX488" fmla="*/ 3129566 w 5593163"/>
              <a:gd name="connsiteY488" fmla="*/ 469318 h 4305008"/>
              <a:gd name="connsiteX489" fmla="*/ 3128973 w 5593163"/>
              <a:gd name="connsiteY489" fmla="*/ 480669 h 4305008"/>
              <a:gd name="connsiteX490" fmla="*/ 3128474 w 5593163"/>
              <a:gd name="connsiteY490" fmla="*/ 480636 h 4305008"/>
              <a:gd name="connsiteX491" fmla="*/ 3128448 w 5593163"/>
              <a:gd name="connsiteY491" fmla="*/ 481127 h 4305008"/>
              <a:gd name="connsiteX492" fmla="*/ 3111330 w 5593163"/>
              <a:gd name="connsiteY492" fmla="*/ 479514 h 4305008"/>
              <a:gd name="connsiteX493" fmla="*/ 3015903 w 5593163"/>
              <a:gd name="connsiteY493" fmla="*/ 470523 h 4305008"/>
              <a:gd name="connsiteX494" fmla="*/ 2999687 w 5593163"/>
              <a:gd name="connsiteY494" fmla="*/ 468995 h 4305008"/>
              <a:gd name="connsiteX495" fmla="*/ 2999571 w 5593163"/>
              <a:gd name="connsiteY495" fmla="*/ 467856 h 4305008"/>
              <a:gd name="connsiteX496" fmla="*/ 2428199 w 5593163"/>
              <a:gd name="connsiteY496" fmla="*/ 95636 h 4305008"/>
              <a:gd name="connsiteX497" fmla="*/ 2299523 w 5593163"/>
              <a:gd name="connsiteY497" fmla="*/ 1313979 h 4305008"/>
              <a:gd name="connsiteX498" fmla="*/ 2300894 w 5593163"/>
              <a:gd name="connsiteY498" fmla="*/ 1296998 h 4305008"/>
              <a:gd name="connsiteX499" fmla="*/ 2308358 w 5593163"/>
              <a:gd name="connsiteY499" fmla="*/ 1204541 h 4305008"/>
              <a:gd name="connsiteX500" fmla="*/ 2308898 w 5593163"/>
              <a:gd name="connsiteY500" fmla="*/ 1197851 h 4305008"/>
              <a:gd name="connsiteX501" fmla="*/ 2309404 w 5593163"/>
              <a:gd name="connsiteY501" fmla="*/ 1197788 h 4305008"/>
              <a:gd name="connsiteX502" fmla="*/ 2999570 w 5593163"/>
              <a:gd name="connsiteY502" fmla="*/ 504747 h 4305008"/>
              <a:gd name="connsiteX503" fmla="*/ 2999687 w 5593163"/>
              <a:gd name="connsiteY503" fmla="*/ 503599 h 4305008"/>
              <a:gd name="connsiteX504" fmla="*/ 3015899 w 5593163"/>
              <a:gd name="connsiteY504" fmla="*/ 502060 h 4305008"/>
              <a:gd name="connsiteX505" fmla="*/ 3111361 w 5593163"/>
              <a:gd name="connsiteY505" fmla="*/ 492995 h 4305008"/>
              <a:gd name="connsiteX506" fmla="*/ 3128448 w 5593163"/>
              <a:gd name="connsiteY506" fmla="*/ 491372 h 4305008"/>
              <a:gd name="connsiteX507" fmla="*/ 3128474 w 5593163"/>
              <a:gd name="connsiteY507" fmla="*/ 491866 h 4305008"/>
              <a:gd name="connsiteX508" fmla="*/ 3128972 w 5593163"/>
              <a:gd name="connsiteY508" fmla="*/ 491833 h 4305008"/>
              <a:gd name="connsiteX509" fmla="*/ 3129566 w 5593163"/>
              <a:gd name="connsiteY509" fmla="*/ 503273 h 4305008"/>
              <a:gd name="connsiteX510" fmla="*/ 3128196 w 5593163"/>
              <a:gd name="connsiteY510" fmla="*/ 520249 h 4305008"/>
              <a:gd name="connsiteX511" fmla="*/ 3120729 w 5593163"/>
              <a:gd name="connsiteY511" fmla="*/ 612725 h 4305008"/>
              <a:gd name="connsiteX512" fmla="*/ 3120190 w 5593163"/>
              <a:gd name="connsiteY512" fmla="*/ 619401 h 4305008"/>
              <a:gd name="connsiteX513" fmla="*/ 3119685 w 5593163"/>
              <a:gd name="connsiteY513" fmla="*/ 619464 h 4305008"/>
              <a:gd name="connsiteX514" fmla="*/ 2429519 w 5593163"/>
              <a:gd name="connsiteY514" fmla="*/ 1312505 h 4305008"/>
              <a:gd name="connsiteX515" fmla="*/ 2429403 w 5593163"/>
              <a:gd name="connsiteY515" fmla="*/ 1313653 h 4305008"/>
              <a:gd name="connsiteX516" fmla="*/ 2413186 w 5593163"/>
              <a:gd name="connsiteY516" fmla="*/ 1315193 h 4305008"/>
              <a:gd name="connsiteX517" fmla="*/ 2317760 w 5593163"/>
              <a:gd name="connsiteY517" fmla="*/ 1324255 h 4305008"/>
              <a:gd name="connsiteX518" fmla="*/ 2300641 w 5593163"/>
              <a:gd name="connsiteY518" fmla="*/ 1325881 h 4305008"/>
              <a:gd name="connsiteX519" fmla="*/ 2300615 w 5593163"/>
              <a:gd name="connsiteY519" fmla="*/ 1325386 h 4305008"/>
              <a:gd name="connsiteX520" fmla="*/ 2300116 w 5593163"/>
              <a:gd name="connsiteY520" fmla="*/ 1325419 h 4305008"/>
              <a:gd name="connsiteX521" fmla="*/ 2299523 w 5593163"/>
              <a:gd name="connsiteY521" fmla="*/ 1313979 h 4305008"/>
              <a:gd name="connsiteX522" fmla="*/ 2299523 w 5593163"/>
              <a:gd name="connsiteY522" fmla="*/ 1361805 h 4305008"/>
              <a:gd name="connsiteX523" fmla="*/ 2300117 w 5593163"/>
              <a:gd name="connsiteY523" fmla="*/ 1350455 h 4305008"/>
              <a:gd name="connsiteX524" fmla="*/ 2300615 w 5593163"/>
              <a:gd name="connsiteY524" fmla="*/ 1350487 h 4305008"/>
              <a:gd name="connsiteX525" fmla="*/ 2300641 w 5593163"/>
              <a:gd name="connsiteY525" fmla="*/ 1349997 h 4305008"/>
              <a:gd name="connsiteX526" fmla="*/ 2317729 w 5593163"/>
              <a:gd name="connsiteY526" fmla="*/ 1351607 h 4305008"/>
              <a:gd name="connsiteX527" fmla="*/ 2413190 w 5593163"/>
              <a:gd name="connsiteY527" fmla="*/ 1360601 h 4305008"/>
              <a:gd name="connsiteX528" fmla="*/ 2429403 w 5593163"/>
              <a:gd name="connsiteY528" fmla="*/ 1362128 h 4305008"/>
              <a:gd name="connsiteX529" fmla="*/ 2429520 w 5593163"/>
              <a:gd name="connsiteY529" fmla="*/ 1363267 h 4305008"/>
              <a:gd name="connsiteX530" fmla="*/ 3119686 w 5593163"/>
              <a:gd name="connsiteY530" fmla="*/ 2050865 h 4305008"/>
              <a:gd name="connsiteX531" fmla="*/ 3120191 w 5593163"/>
              <a:gd name="connsiteY531" fmla="*/ 2050928 h 4305008"/>
              <a:gd name="connsiteX532" fmla="*/ 3120732 w 5593163"/>
              <a:gd name="connsiteY532" fmla="*/ 2057565 h 4305008"/>
              <a:gd name="connsiteX533" fmla="*/ 3128196 w 5593163"/>
              <a:gd name="connsiteY533" fmla="*/ 2149296 h 4305008"/>
              <a:gd name="connsiteX534" fmla="*/ 3129566 w 5593163"/>
              <a:gd name="connsiteY534" fmla="*/ 2166144 h 4305008"/>
              <a:gd name="connsiteX535" fmla="*/ 3128973 w 5593163"/>
              <a:gd name="connsiteY535" fmla="*/ 2177494 h 4305008"/>
              <a:gd name="connsiteX536" fmla="*/ 3128474 w 5593163"/>
              <a:gd name="connsiteY536" fmla="*/ 2177461 h 4305008"/>
              <a:gd name="connsiteX537" fmla="*/ 3128448 w 5593163"/>
              <a:gd name="connsiteY537" fmla="*/ 2177952 h 4305008"/>
              <a:gd name="connsiteX538" fmla="*/ 3111330 w 5593163"/>
              <a:gd name="connsiteY538" fmla="*/ 2176339 h 4305008"/>
              <a:gd name="connsiteX539" fmla="*/ 3015903 w 5593163"/>
              <a:gd name="connsiteY539" fmla="*/ 2167348 h 4305008"/>
              <a:gd name="connsiteX540" fmla="*/ 2999687 w 5593163"/>
              <a:gd name="connsiteY540" fmla="*/ 2165820 h 4305008"/>
              <a:gd name="connsiteX541" fmla="*/ 2999571 w 5593163"/>
              <a:gd name="connsiteY541" fmla="*/ 2164681 h 4305008"/>
              <a:gd name="connsiteX542" fmla="*/ 2309405 w 5593163"/>
              <a:gd name="connsiteY542" fmla="*/ 1477083 h 4305008"/>
              <a:gd name="connsiteX543" fmla="*/ 2308899 w 5593163"/>
              <a:gd name="connsiteY543" fmla="*/ 1477021 h 4305008"/>
              <a:gd name="connsiteX544" fmla="*/ 2308361 w 5593163"/>
              <a:gd name="connsiteY544" fmla="*/ 1470397 h 4305008"/>
              <a:gd name="connsiteX545" fmla="*/ 2300894 w 5593163"/>
              <a:gd name="connsiteY545" fmla="*/ 1378647 h 4305008"/>
              <a:gd name="connsiteX546" fmla="*/ 2299523 w 5593163"/>
              <a:gd name="connsiteY546" fmla="*/ 1361805 h 4305008"/>
              <a:gd name="connsiteX547" fmla="*/ 2299523 w 5593163"/>
              <a:gd name="connsiteY547" fmla="*/ 3010804 h 4305008"/>
              <a:gd name="connsiteX548" fmla="*/ 2300894 w 5593163"/>
              <a:gd name="connsiteY548" fmla="*/ 2993823 h 4305008"/>
              <a:gd name="connsiteX549" fmla="*/ 2308358 w 5593163"/>
              <a:gd name="connsiteY549" fmla="*/ 2901366 h 4305008"/>
              <a:gd name="connsiteX550" fmla="*/ 2308898 w 5593163"/>
              <a:gd name="connsiteY550" fmla="*/ 2894676 h 4305008"/>
              <a:gd name="connsiteX551" fmla="*/ 2309404 w 5593163"/>
              <a:gd name="connsiteY551" fmla="*/ 2894613 h 4305008"/>
              <a:gd name="connsiteX552" fmla="*/ 2999570 w 5593163"/>
              <a:gd name="connsiteY552" fmla="*/ 2201572 h 4305008"/>
              <a:gd name="connsiteX553" fmla="*/ 2999687 w 5593163"/>
              <a:gd name="connsiteY553" fmla="*/ 2200424 h 4305008"/>
              <a:gd name="connsiteX554" fmla="*/ 3015899 w 5593163"/>
              <a:gd name="connsiteY554" fmla="*/ 2198885 h 4305008"/>
              <a:gd name="connsiteX555" fmla="*/ 3111361 w 5593163"/>
              <a:gd name="connsiteY555" fmla="*/ 2189820 h 4305008"/>
              <a:gd name="connsiteX556" fmla="*/ 3128448 w 5593163"/>
              <a:gd name="connsiteY556" fmla="*/ 2188197 h 4305008"/>
              <a:gd name="connsiteX557" fmla="*/ 3128474 w 5593163"/>
              <a:gd name="connsiteY557" fmla="*/ 2188691 h 4305008"/>
              <a:gd name="connsiteX558" fmla="*/ 3128972 w 5593163"/>
              <a:gd name="connsiteY558" fmla="*/ 2188658 h 4305008"/>
              <a:gd name="connsiteX559" fmla="*/ 3129566 w 5593163"/>
              <a:gd name="connsiteY559" fmla="*/ 2200098 h 4305008"/>
              <a:gd name="connsiteX560" fmla="*/ 3128196 w 5593163"/>
              <a:gd name="connsiteY560" fmla="*/ 2217074 h 4305008"/>
              <a:gd name="connsiteX561" fmla="*/ 3120729 w 5593163"/>
              <a:gd name="connsiteY561" fmla="*/ 2309550 h 4305008"/>
              <a:gd name="connsiteX562" fmla="*/ 3120190 w 5593163"/>
              <a:gd name="connsiteY562" fmla="*/ 2316226 h 4305008"/>
              <a:gd name="connsiteX563" fmla="*/ 3119685 w 5593163"/>
              <a:gd name="connsiteY563" fmla="*/ 2316289 h 4305008"/>
              <a:gd name="connsiteX564" fmla="*/ 2429519 w 5593163"/>
              <a:gd name="connsiteY564" fmla="*/ 3009330 h 4305008"/>
              <a:gd name="connsiteX565" fmla="*/ 2429403 w 5593163"/>
              <a:gd name="connsiteY565" fmla="*/ 3010478 h 4305008"/>
              <a:gd name="connsiteX566" fmla="*/ 2413186 w 5593163"/>
              <a:gd name="connsiteY566" fmla="*/ 3012018 h 4305008"/>
              <a:gd name="connsiteX567" fmla="*/ 2317760 w 5593163"/>
              <a:gd name="connsiteY567" fmla="*/ 3021080 h 4305008"/>
              <a:gd name="connsiteX568" fmla="*/ 2300641 w 5593163"/>
              <a:gd name="connsiteY568" fmla="*/ 3022706 h 4305008"/>
              <a:gd name="connsiteX569" fmla="*/ 2300615 w 5593163"/>
              <a:gd name="connsiteY569" fmla="*/ 3022211 h 4305008"/>
              <a:gd name="connsiteX570" fmla="*/ 2300116 w 5593163"/>
              <a:gd name="connsiteY570" fmla="*/ 3022244 h 4305008"/>
              <a:gd name="connsiteX571" fmla="*/ 2299523 w 5593163"/>
              <a:gd name="connsiteY571" fmla="*/ 3010804 h 4305008"/>
              <a:gd name="connsiteX572" fmla="*/ 2299523 w 5593163"/>
              <a:gd name="connsiteY572" fmla="*/ 3058630 h 4305008"/>
              <a:gd name="connsiteX573" fmla="*/ 2300117 w 5593163"/>
              <a:gd name="connsiteY573" fmla="*/ 3047280 h 4305008"/>
              <a:gd name="connsiteX574" fmla="*/ 2300615 w 5593163"/>
              <a:gd name="connsiteY574" fmla="*/ 3047312 h 4305008"/>
              <a:gd name="connsiteX575" fmla="*/ 2300641 w 5593163"/>
              <a:gd name="connsiteY575" fmla="*/ 3046822 h 4305008"/>
              <a:gd name="connsiteX576" fmla="*/ 2317729 w 5593163"/>
              <a:gd name="connsiteY576" fmla="*/ 3048432 h 4305008"/>
              <a:gd name="connsiteX577" fmla="*/ 2413190 w 5593163"/>
              <a:gd name="connsiteY577" fmla="*/ 3057426 h 4305008"/>
              <a:gd name="connsiteX578" fmla="*/ 2429403 w 5593163"/>
              <a:gd name="connsiteY578" fmla="*/ 3058953 h 4305008"/>
              <a:gd name="connsiteX579" fmla="*/ 2429520 w 5593163"/>
              <a:gd name="connsiteY579" fmla="*/ 3060092 h 4305008"/>
              <a:gd name="connsiteX580" fmla="*/ 3119686 w 5593163"/>
              <a:gd name="connsiteY580" fmla="*/ 3747690 h 4305008"/>
              <a:gd name="connsiteX581" fmla="*/ 3120191 w 5593163"/>
              <a:gd name="connsiteY581" fmla="*/ 3747753 h 4305008"/>
              <a:gd name="connsiteX582" fmla="*/ 3120732 w 5593163"/>
              <a:gd name="connsiteY582" fmla="*/ 3754390 h 4305008"/>
              <a:gd name="connsiteX583" fmla="*/ 3128196 w 5593163"/>
              <a:gd name="connsiteY583" fmla="*/ 3846121 h 4305008"/>
              <a:gd name="connsiteX584" fmla="*/ 3129566 w 5593163"/>
              <a:gd name="connsiteY584" fmla="*/ 3862969 h 4305008"/>
              <a:gd name="connsiteX585" fmla="*/ 3128973 w 5593163"/>
              <a:gd name="connsiteY585" fmla="*/ 3874319 h 4305008"/>
              <a:gd name="connsiteX586" fmla="*/ 3128474 w 5593163"/>
              <a:gd name="connsiteY586" fmla="*/ 3874286 h 4305008"/>
              <a:gd name="connsiteX587" fmla="*/ 3128448 w 5593163"/>
              <a:gd name="connsiteY587" fmla="*/ 3874777 h 4305008"/>
              <a:gd name="connsiteX588" fmla="*/ 3111330 w 5593163"/>
              <a:gd name="connsiteY588" fmla="*/ 3873164 h 4305008"/>
              <a:gd name="connsiteX589" fmla="*/ 3015903 w 5593163"/>
              <a:gd name="connsiteY589" fmla="*/ 3864173 h 4305008"/>
              <a:gd name="connsiteX590" fmla="*/ 2999687 w 5593163"/>
              <a:gd name="connsiteY590" fmla="*/ 3862645 h 4305008"/>
              <a:gd name="connsiteX591" fmla="*/ 2999571 w 5593163"/>
              <a:gd name="connsiteY591" fmla="*/ 3861506 h 4305008"/>
              <a:gd name="connsiteX592" fmla="*/ 2309405 w 5593163"/>
              <a:gd name="connsiteY592" fmla="*/ 3173908 h 4305008"/>
              <a:gd name="connsiteX593" fmla="*/ 2308899 w 5593163"/>
              <a:gd name="connsiteY593" fmla="*/ 3173846 h 4305008"/>
              <a:gd name="connsiteX594" fmla="*/ 2308361 w 5593163"/>
              <a:gd name="connsiteY594" fmla="*/ 3167222 h 4305008"/>
              <a:gd name="connsiteX595" fmla="*/ 2300894 w 5593163"/>
              <a:gd name="connsiteY595" fmla="*/ 3075472 h 4305008"/>
              <a:gd name="connsiteX596" fmla="*/ 2299523 w 5593163"/>
              <a:gd name="connsiteY596" fmla="*/ 3058630 h 4305008"/>
              <a:gd name="connsiteX597" fmla="*/ 1601297 w 5593163"/>
              <a:gd name="connsiteY597" fmla="*/ 636203 h 4305008"/>
              <a:gd name="connsiteX598" fmla="*/ 2144606 w 5593163"/>
              <a:gd name="connsiteY598" fmla="*/ 1181049 h 4305008"/>
              <a:gd name="connsiteX599" fmla="*/ 1601297 w 5593163"/>
              <a:gd name="connsiteY599" fmla="*/ 636203 h 4305008"/>
              <a:gd name="connsiteX600" fmla="*/ 1601297 w 5593163"/>
              <a:gd name="connsiteY600" fmla="*/ 2333028 h 4305008"/>
              <a:gd name="connsiteX601" fmla="*/ 2144606 w 5593163"/>
              <a:gd name="connsiteY601" fmla="*/ 2877874 h 4305008"/>
              <a:gd name="connsiteX602" fmla="*/ 1601297 w 5593163"/>
              <a:gd name="connsiteY602" fmla="*/ 2333028 h 4305008"/>
              <a:gd name="connsiteX603" fmla="*/ 1601295 w 5593163"/>
              <a:gd name="connsiteY603" fmla="*/ 2034258 h 4305008"/>
              <a:gd name="connsiteX604" fmla="*/ 2144604 w 5593163"/>
              <a:gd name="connsiteY604" fmla="*/ 1493690 h 4305008"/>
              <a:gd name="connsiteX605" fmla="*/ 1601295 w 5593163"/>
              <a:gd name="connsiteY605" fmla="*/ 2034258 h 4305008"/>
              <a:gd name="connsiteX606" fmla="*/ 1601295 w 5593163"/>
              <a:gd name="connsiteY606" fmla="*/ 3731083 h 4305008"/>
              <a:gd name="connsiteX607" fmla="*/ 2144604 w 5593163"/>
              <a:gd name="connsiteY607" fmla="*/ 3190516 h 4305008"/>
              <a:gd name="connsiteX608" fmla="*/ 1601295 w 5593163"/>
              <a:gd name="connsiteY608" fmla="*/ 3731083 h 4305008"/>
              <a:gd name="connsiteX609" fmla="*/ 1457930 w 5593163"/>
              <a:gd name="connsiteY609" fmla="*/ 503273 h 4305008"/>
              <a:gd name="connsiteX610" fmla="*/ 1458524 w 5593163"/>
              <a:gd name="connsiteY610" fmla="*/ 491833 h 4305008"/>
              <a:gd name="connsiteX611" fmla="*/ 1459022 w 5593163"/>
              <a:gd name="connsiteY611" fmla="*/ 491866 h 4305008"/>
              <a:gd name="connsiteX612" fmla="*/ 1459048 w 5593163"/>
              <a:gd name="connsiteY612" fmla="*/ 491372 h 4305008"/>
              <a:gd name="connsiteX613" fmla="*/ 1476135 w 5593163"/>
              <a:gd name="connsiteY613" fmla="*/ 492995 h 4305008"/>
              <a:gd name="connsiteX614" fmla="*/ 1571597 w 5593163"/>
              <a:gd name="connsiteY614" fmla="*/ 502060 h 4305008"/>
              <a:gd name="connsiteX615" fmla="*/ 1587809 w 5593163"/>
              <a:gd name="connsiteY615" fmla="*/ 503599 h 4305008"/>
              <a:gd name="connsiteX616" fmla="*/ 1587926 w 5593163"/>
              <a:gd name="connsiteY616" fmla="*/ 504747 h 4305008"/>
              <a:gd name="connsiteX617" fmla="*/ 2278092 w 5593163"/>
              <a:gd name="connsiteY617" fmla="*/ 1197788 h 4305008"/>
              <a:gd name="connsiteX618" fmla="*/ 2278598 w 5593163"/>
              <a:gd name="connsiteY618" fmla="*/ 1197851 h 4305008"/>
              <a:gd name="connsiteX619" fmla="*/ 2279138 w 5593163"/>
              <a:gd name="connsiteY619" fmla="*/ 1204541 h 4305008"/>
              <a:gd name="connsiteX620" fmla="*/ 2286602 w 5593163"/>
              <a:gd name="connsiteY620" fmla="*/ 1296998 h 4305008"/>
              <a:gd name="connsiteX621" fmla="*/ 2287973 w 5593163"/>
              <a:gd name="connsiteY621" fmla="*/ 1313979 h 4305008"/>
              <a:gd name="connsiteX622" fmla="*/ 2287380 w 5593163"/>
              <a:gd name="connsiteY622" fmla="*/ 1325419 h 4305008"/>
              <a:gd name="connsiteX623" fmla="*/ 2286881 w 5593163"/>
              <a:gd name="connsiteY623" fmla="*/ 1325386 h 4305008"/>
              <a:gd name="connsiteX624" fmla="*/ 2286855 w 5593163"/>
              <a:gd name="connsiteY624" fmla="*/ 1325881 h 4305008"/>
              <a:gd name="connsiteX625" fmla="*/ 2269736 w 5593163"/>
              <a:gd name="connsiteY625" fmla="*/ 1324255 h 4305008"/>
              <a:gd name="connsiteX626" fmla="*/ 2174310 w 5593163"/>
              <a:gd name="connsiteY626" fmla="*/ 1315193 h 4305008"/>
              <a:gd name="connsiteX627" fmla="*/ 2158093 w 5593163"/>
              <a:gd name="connsiteY627" fmla="*/ 1313653 h 4305008"/>
              <a:gd name="connsiteX628" fmla="*/ 2157977 w 5593163"/>
              <a:gd name="connsiteY628" fmla="*/ 1312505 h 4305008"/>
              <a:gd name="connsiteX629" fmla="*/ 1467811 w 5593163"/>
              <a:gd name="connsiteY629" fmla="*/ 619464 h 4305008"/>
              <a:gd name="connsiteX630" fmla="*/ 1467306 w 5593163"/>
              <a:gd name="connsiteY630" fmla="*/ 619401 h 4305008"/>
              <a:gd name="connsiteX631" fmla="*/ 1466767 w 5593163"/>
              <a:gd name="connsiteY631" fmla="*/ 612725 h 4305008"/>
              <a:gd name="connsiteX632" fmla="*/ 1459300 w 5593163"/>
              <a:gd name="connsiteY632" fmla="*/ 520249 h 4305008"/>
              <a:gd name="connsiteX633" fmla="*/ 1457930 w 5593163"/>
              <a:gd name="connsiteY633" fmla="*/ 503273 h 4305008"/>
              <a:gd name="connsiteX634" fmla="*/ 1457930 w 5593163"/>
              <a:gd name="connsiteY634" fmla="*/ 2200098 h 4305008"/>
              <a:gd name="connsiteX635" fmla="*/ 1458524 w 5593163"/>
              <a:gd name="connsiteY635" fmla="*/ 2188658 h 4305008"/>
              <a:gd name="connsiteX636" fmla="*/ 1459022 w 5593163"/>
              <a:gd name="connsiteY636" fmla="*/ 2188691 h 4305008"/>
              <a:gd name="connsiteX637" fmla="*/ 1459048 w 5593163"/>
              <a:gd name="connsiteY637" fmla="*/ 2188197 h 4305008"/>
              <a:gd name="connsiteX638" fmla="*/ 1476135 w 5593163"/>
              <a:gd name="connsiteY638" fmla="*/ 2189820 h 4305008"/>
              <a:gd name="connsiteX639" fmla="*/ 1571597 w 5593163"/>
              <a:gd name="connsiteY639" fmla="*/ 2198885 h 4305008"/>
              <a:gd name="connsiteX640" fmla="*/ 1587809 w 5593163"/>
              <a:gd name="connsiteY640" fmla="*/ 2200424 h 4305008"/>
              <a:gd name="connsiteX641" fmla="*/ 1587926 w 5593163"/>
              <a:gd name="connsiteY641" fmla="*/ 2201572 h 4305008"/>
              <a:gd name="connsiteX642" fmla="*/ 2278092 w 5593163"/>
              <a:gd name="connsiteY642" fmla="*/ 2894613 h 4305008"/>
              <a:gd name="connsiteX643" fmla="*/ 2278598 w 5593163"/>
              <a:gd name="connsiteY643" fmla="*/ 2894676 h 4305008"/>
              <a:gd name="connsiteX644" fmla="*/ 2279138 w 5593163"/>
              <a:gd name="connsiteY644" fmla="*/ 2901366 h 4305008"/>
              <a:gd name="connsiteX645" fmla="*/ 2286602 w 5593163"/>
              <a:gd name="connsiteY645" fmla="*/ 2993823 h 4305008"/>
              <a:gd name="connsiteX646" fmla="*/ 2287973 w 5593163"/>
              <a:gd name="connsiteY646" fmla="*/ 3010804 h 4305008"/>
              <a:gd name="connsiteX647" fmla="*/ 2287380 w 5593163"/>
              <a:gd name="connsiteY647" fmla="*/ 3022244 h 4305008"/>
              <a:gd name="connsiteX648" fmla="*/ 2286881 w 5593163"/>
              <a:gd name="connsiteY648" fmla="*/ 3022211 h 4305008"/>
              <a:gd name="connsiteX649" fmla="*/ 2286855 w 5593163"/>
              <a:gd name="connsiteY649" fmla="*/ 3022706 h 4305008"/>
              <a:gd name="connsiteX650" fmla="*/ 2269736 w 5593163"/>
              <a:gd name="connsiteY650" fmla="*/ 3021080 h 4305008"/>
              <a:gd name="connsiteX651" fmla="*/ 2174310 w 5593163"/>
              <a:gd name="connsiteY651" fmla="*/ 3012018 h 4305008"/>
              <a:gd name="connsiteX652" fmla="*/ 2158093 w 5593163"/>
              <a:gd name="connsiteY652" fmla="*/ 3010478 h 4305008"/>
              <a:gd name="connsiteX653" fmla="*/ 2157977 w 5593163"/>
              <a:gd name="connsiteY653" fmla="*/ 3009330 h 4305008"/>
              <a:gd name="connsiteX654" fmla="*/ 1467811 w 5593163"/>
              <a:gd name="connsiteY654" fmla="*/ 2316289 h 4305008"/>
              <a:gd name="connsiteX655" fmla="*/ 1467306 w 5593163"/>
              <a:gd name="connsiteY655" fmla="*/ 2316226 h 4305008"/>
              <a:gd name="connsiteX656" fmla="*/ 1466767 w 5593163"/>
              <a:gd name="connsiteY656" fmla="*/ 2309550 h 4305008"/>
              <a:gd name="connsiteX657" fmla="*/ 1459300 w 5593163"/>
              <a:gd name="connsiteY657" fmla="*/ 2217074 h 4305008"/>
              <a:gd name="connsiteX658" fmla="*/ 1457930 w 5593163"/>
              <a:gd name="connsiteY658" fmla="*/ 2200098 h 4305008"/>
              <a:gd name="connsiteX659" fmla="*/ 1457930 w 5593163"/>
              <a:gd name="connsiteY659" fmla="*/ 3896923 h 4305008"/>
              <a:gd name="connsiteX660" fmla="*/ 1458524 w 5593163"/>
              <a:gd name="connsiteY660" fmla="*/ 3885483 h 4305008"/>
              <a:gd name="connsiteX661" fmla="*/ 1459022 w 5593163"/>
              <a:gd name="connsiteY661" fmla="*/ 3885516 h 4305008"/>
              <a:gd name="connsiteX662" fmla="*/ 1459048 w 5593163"/>
              <a:gd name="connsiteY662" fmla="*/ 3885022 h 4305008"/>
              <a:gd name="connsiteX663" fmla="*/ 1476135 w 5593163"/>
              <a:gd name="connsiteY663" fmla="*/ 3886645 h 4305008"/>
              <a:gd name="connsiteX664" fmla="*/ 1571597 w 5593163"/>
              <a:gd name="connsiteY664" fmla="*/ 3895710 h 4305008"/>
              <a:gd name="connsiteX665" fmla="*/ 1587809 w 5593163"/>
              <a:gd name="connsiteY665" fmla="*/ 3897249 h 4305008"/>
              <a:gd name="connsiteX666" fmla="*/ 1587926 w 5593163"/>
              <a:gd name="connsiteY666" fmla="*/ 3898397 h 4305008"/>
              <a:gd name="connsiteX667" fmla="*/ 2148179 w 5593163"/>
              <a:gd name="connsiteY667" fmla="*/ 4255797 h 4305008"/>
              <a:gd name="connsiteX668" fmla="*/ 2176624 w 5593163"/>
              <a:gd name="connsiteY668" fmla="*/ 4305008 h 4305008"/>
              <a:gd name="connsiteX669" fmla="*/ 2025574 w 5593163"/>
              <a:gd name="connsiteY669" fmla="*/ 4305008 h 4305008"/>
              <a:gd name="connsiteX670" fmla="*/ 1973451 w 5593163"/>
              <a:gd name="connsiteY670" fmla="*/ 4241205 h 4305008"/>
              <a:gd name="connsiteX671" fmla="*/ 1601297 w 5593163"/>
              <a:gd name="connsiteY671" fmla="*/ 4029853 h 4305008"/>
              <a:gd name="connsiteX672" fmla="*/ 1700478 w 5593163"/>
              <a:gd name="connsiteY672" fmla="*/ 4271827 h 4305008"/>
              <a:gd name="connsiteX673" fmla="*/ 1727160 w 5593163"/>
              <a:gd name="connsiteY673" fmla="*/ 4305008 h 4305008"/>
              <a:gd name="connsiteX674" fmla="*/ 1573050 w 5593163"/>
              <a:gd name="connsiteY674" fmla="*/ 4305008 h 4305008"/>
              <a:gd name="connsiteX675" fmla="*/ 1542929 w 5593163"/>
              <a:gd name="connsiteY675" fmla="*/ 4254710 h 4305008"/>
              <a:gd name="connsiteX676" fmla="*/ 1467811 w 5593163"/>
              <a:gd name="connsiteY676" fmla="*/ 4013114 h 4305008"/>
              <a:gd name="connsiteX677" fmla="*/ 1467306 w 5593163"/>
              <a:gd name="connsiteY677" fmla="*/ 4013051 h 4305008"/>
              <a:gd name="connsiteX678" fmla="*/ 1466767 w 5593163"/>
              <a:gd name="connsiteY678" fmla="*/ 4006375 h 4305008"/>
              <a:gd name="connsiteX679" fmla="*/ 1459300 w 5593163"/>
              <a:gd name="connsiteY679" fmla="*/ 3913899 h 4305008"/>
              <a:gd name="connsiteX680" fmla="*/ 1457930 w 5593163"/>
              <a:gd name="connsiteY680" fmla="*/ 3896923 h 4305008"/>
              <a:gd name="connsiteX681" fmla="*/ 1457928 w 5593163"/>
              <a:gd name="connsiteY681" fmla="*/ 469318 h 4305008"/>
              <a:gd name="connsiteX682" fmla="*/ 1459298 w 5593163"/>
              <a:gd name="connsiteY682" fmla="*/ 452471 h 4305008"/>
              <a:gd name="connsiteX683" fmla="*/ 1466762 w 5593163"/>
              <a:gd name="connsiteY683" fmla="*/ 360740 h 4305008"/>
              <a:gd name="connsiteX684" fmla="*/ 1467303 w 5593163"/>
              <a:gd name="connsiteY684" fmla="*/ 354103 h 4305008"/>
              <a:gd name="connsiteX685" fmla="*/ 1467808 w 5593163"/>
              <a:gd name="connsiteY685" fmla="*/ 354040 h 4305008"/>
              <a:gd name="connsiteX686" fmla="*/ 1552022 w 5593163"/>
              <a:gd name="connsiteY686" fmla="*/ 96778 h 4305008"/>
              <a:gd name="connsiteX687" fmla="*/ 1614656 w 5593163"/>
              <a:gd name="connsiteY687" fmla="*/ 0 h 4305008"/>
              <a:gd name="connsiteX688" fmla="*/ 1783031 w 5593163"/>
              <a:gd name="connsiteY688" fmla="*/ 0 h 4305008"/>
              <a:gd name="connsiteX689" fmla="*/ 1714803 w 5593163"/>
              <a:gd name="connsiteY689" fmla="*/ 76659 h 4305008"/>
              <a:gd name="connsiteX690" fmla="*/ 1601295 w 5593163"/>
              <a:gd name="connsiteY690" fmla="*/ 337433 h 4305008"/>
              <a:gd name="connsiteX691" fmla="*/ 2040269 w 5593163"/>
              <a:gd name="connsiteY691" fmla="*/ 44350 h 4305008"/>
              <a:gd name="connsiteX692" fmla="*/ 2062497 w 5593163"/>
              <a:gd name="connsiteY692" fmla="*/ 0 h 4305008"/>
              <a:gd name="connsiteX693" fmla="*/ 2211135 w 5593163"/>
              <a:gd name="connsiteY693" fmla="*/ 0 h 4305008"/>
              <a:gd name="connsiteX694" fmla="*/ 2159296 w 5593163"/>
              <a:gd name="connsiteY694" fmla="*/ 95636 h 4305008"/>
              <a:gd name="connsiteX695" fmla="*/ 1587923 w 5593163"/>
              <a:gd name="connsiteY695" fmla="*/ 467856 h 4305008"/>
              <a:gd name="connsiteX696" fmla="*/ 1587807 w 5593163"/>
              <a:gd name="connsiteY696" fmla="*/ 468995 h 4305008"/>
              <a:gd name="connsiteX697" fmla="*/ 1571591 w 5593163"/>
              <a:gd name="connsiteY697" fmla="*/ 470523 h 4305008"/>
              <a:gd name="connsiteX698" fmla="*/ 1476164 w 5593163"/>
              <a:gd name="connsiteY698" fmla="*/ 479514 h 4305008"/>
              <a:gd name="connsiteX699" fmla="*/ 1459046 w 5593163"/>
              <a:gd name="connsiteY699" fmla="*/ 481127 h 4305008"/>
              <a:gd name="connsiteX700" fmla="*/ 1459020 w 5593163"/>
              <a:gd name="connsiteY700" fmla="*/ 480636 h 4305008"/>
              <a:gd name="connsiteX701" fmla="*/ 1458521 w 5593163"/>
              <a:gd name="connsiteY701" fmla="*/ 480669 h 4305008"/>
              <a:gd name="connsiteX702" fmla="*/ 1457928 w 5593163"/>
              <a:gd name="connsiteY702" fmla="*/ 469318 h 4305008"/>
              <a:gd name="connsiteX703" fmla="*/ 1457928 w 5593163"/>
              <a:gd name="connsiteY703" fmla="*/ 2166144 h 4305008"/>
              <a:gd name="connsiteX704" fmla="*/ 1459298 w 5593163"/>
              <a:gd name="connsiteY704" fmla="*/ 2149296 h 4305008"/>
              <a:gd name="connsiteX705" fmla="*/ 1466762 w 5593163"/>
              <a:gd name="connsiteY705" fmla="*/ 2057565 h 4305008"/>
              <a:gd name="connsiteX706" fmla="*/ 1467303 w 5593163"/>
              <a:gd name="connsiteY706" fmla="*/ 2050928 h 4305008"/>
              <a:gd name="connsiteX707" fmla="*/ 1467808 w 5593163"/>
              <a:gd name="connsiteY707" fmla="*/ 2050865 h 4305008"/>
              <a:gd name="connsiteX708" fmla="*/ 2157974 w 5593163"/>
              <a:gd name="connsiteY708" fmla="*/ 1363267 h 4305008"/>
              <a:gd name="connsiteX709" fmla="*/ 2158091 w 5593163"/>
              <a:gd name="connsiteY709" fmla="*/ 1362128 h 4305008"/>
              <a:gd name="connsiteX710" fmla="*/ 2174304 w 5593163"/>
              <a:gd name="connsiteY710" fmla="*/ 1360601 h 4305008"/>
              <a:gd name="connsiteX711" fmla="*/ 2269765 w 5593163"/>
              <a:gd name="connsiteY711" fmla="*/ 1351607 h 4305008"/>
              <a:gd name="connsiteX712" fmla="*/ 2286853 w 5593163"/>
              <a:gd name="connsiteY712" fmla="*/ 1349997 h 4305008"/>
              <a:gd name="connsiteX713" fmla="*/ 2286879 w 5593163"/>
              <a:gd name="connsiteY713" fmla="*/ 1350487 h 4305008"/>
              <a:gd name="connsiteX714" fmla="*/ 2287377 w 5593163"/>
              <a:gd name="connsiteY714" fmla="*/ 1350455 h 4305008"/>
              <a:gd name="connsiteX715" fmla="*/ 2287971 w 5593163"/>
              <a:gd name="connsiteY715" fmla="*/ 1361805 h 4305008"/>
              <a:gd name="connsiteX716" fmla="*/ 2286600 w 5593163"/>
              <a:gd name="connsiteY716" fmla="*/ 1378647 h 4305008"/>
              <a:gd name="connsiteX717" fmla="*/ 2279133 w 5593163"/>
              <a:gd name="connsiteY717" fmla="*/ 1470397 h 4305008"/>
              <a:gd name="connsiteX718" fmla="*/ 2278595 w 5593163"/>
              <a:gd name="connsiteY718" fmla="*/ 1477021 h 4305008"/>
              <a:gd name="connsiteX719" fmla="*/ 2278089 w 5593163"/>
              <a:gd name="connsiteY719" fmla="*/ 1477083 h 4305008"/>
              <a:gd name="connsiteX720" fmla="*/ 1587923 w 5593163"/>
              <a:gd name="connsiteY720" fmla="*/ 2164681 h 4305008"/>
              <a:gd name="connsiteX721" fmla="*/ 1587807 w 5593163"/>
              <a:gd name="connsiteY721" fmla="*/ 2165820 h 4305008"/>
              <a:gd name="connsiteX722" fmla="*/ 1571591 w 5593163"/>
              <a:gd name="connsiteY722" fmla="*/ 2167348 h 4305008"/>
              <a:gd name="connsiteX723" fmla="*/ 1476164 w 5593163"/>
              <a:gd name="connsiteY723" fmla="*/ 2176339 h 4305008"/>
              <a:gd name="connsiteX724" fmla="*/ 1459046 w 5593163"/>
              <a:gd name="connsiteY724" fmla="*/ 2177952 h 4305008"/>
              <a:gd name="connsiteX725" fmla="*/ 1459020 w 5593163"/>
              <a:gd name="connsiteY725" fmla="*/ 2177461 h 4305008"/>
              <a:gd name="connsiteX726" fmla="*/ 1458521 w 5593163"/>
              <a:gd name="connsiteY726" fmla="*/ 2177494 h 4305008"/>
              <a:gd name="connsiteX727" fmla="*/ 1457928 w 5593163"/>
              <a:gd name="connsiteY727" fmla="*/ 2166144 h 4305008"/>
              <a:gd name="connsiteX728" fmla="*/ 1457928 w 5593163"/>
              <a:gd name="connsiteY728" fmla="*/ 3862969 h 4305008"/>
              <a:gd name="connsiteX729" fmla="*/ 1459298 w 5593163"/>
              <a:gd name="connsiteY729" fmla="*/ 3846121 h 4305008"/>
              <a:gd name="connsiteX730" fmla="*/ 1466762 w 5593163"/>
              <a:gd name="connsiteY730" fmla="*/ 3754390 h 4305008"/>
              <a:gd name="connsiteX731" fmla="*/ 1467303 w 5593163"/>
              <a:gd name="connsiteY731" fmla="*/ 3747753 h 4305008"/>
              <a:gd name="connsiteX732" fmla="*/ 1467808 w 5593163"/>
              <a:gd name="connsiteY732" fmla="*/ 3747690 h 4305008"/>
              <a:gd name="connsiteX733" fmla="*/ 2157974 w 5593163"/>
              <a:gd name="connsiteY733" fmla="*/ 3060092 h 4305008"/>
              <a:gd name="connsiteX734" fmla="*/ 2158091 w 5593163"/>
              <a:gd name="connsiteY734" fmla="*/ 3058953 h 4305008"/>
              <a:gd name="connsiteX735" fmla="*/ 2174304 w 5593163"/>
              <a:gd name="connsiteY735" fmla="*/ 3057426 h 4305008"/>
              <a:gd name="connsiteX736" fmla="*/ 2269765 w 5593163"/>
              <a:gd name="connsiteY736" fmla="*/ 3048432 h 4305008"/>
              <a:gd name="connsiteX737" fmla="*/ 2286853 w 5593163"/>
              <a:gd name="connsiteY737" fmla="*/ 3046822 h 4305008"/>
              <a:gd name="connsiteX738" fmla="*/ 2286879 w 5593163"/>
              <a:gd name="connsiteY738" fmla="*/ 3047312 h 4305008"/>
              <a:gd name="connsiteX739" fmla="*/ 2287377 w 5593163"/>
              <a:gd name="connsiteY739" fmla="*/ 3047280 h 4305008"/>
              <a:gd name="connsiteX740" fmla="*/ 2287971 w 5593163"/>
              <a:gd name="connsiteY740" fmla="*/ 3058630 h 4305008"/>
              <a:gd name="connsiteX741" fmla="*/ 2286600 w 5593163"/>
              <a:gd name="connsiteY741" fmla="*/ 3075472 h 4305008"/>
              <a:gd name="connsiteX742" fmla="*/ 2279133 w 5593163"/>
              <a:gd name="connsiteY742" fmla="*/ 3167222 h 4305008"/>
              <a:gd name="connsiteX743" fmla="*/ 2278595 w 5593163"/>
              <a:gd name="connsiteY743" fmla="*/ 3173846 h 4305008"/>
              <a:gd name="connsiteX744" fmla="*/ 2278089 w 5593163"/>
              <a:gd name="connsiteY744" fmla="*/ 3173908 h 4305008"/>
              <a:gd name="connsiteX745" fmla="*/ 1587923 w 5593163"/>
              <a:gd name="connsiteY745" fmla="*/ 3861506 h 4305008"/>
              <a:gd name="connsiteX746" fmla="*/ 1587807 w 5593163"/>
              <a:gd name="connsiteY746" fmla="*/ 3862645 h 4305008"/>
              <a:gd name="connsiteX747" fmla="*/ 1571591 w 5593163"/>
              <a:gd name="connsiteY747" fmla="*/ 3864173 h 4305008"/>
              <a:gd name="connsiteX748" fmla="*/ 1476164 w 5593163"/>
              <a:gd name="connsiteY748" fmla="*/ 3873164 h 4305008"/>
              <a:gd name="connsiteX749" fmla="*/ 1459046 w 5593163"/>
              <a:gd name="connsiteY749" fmla="*/ 3874777 h 4305008"/>
              <a:gd name="connsiteX750" fmla="*/ 1459020 w 5593163"/>
              <a:gd name="connsiteY750" fmla="*/ 3874286 h 4305008"/>
              <a:gd name="connsiteX751" fmla="*/ 1458521 w 5593163"/>
              <a:gd name="connsiteY751" fmla="*/ 3874319 h 4305008"/>
              <a:gd name="connsiteX752" fmla="*/ 1457928 w 5593163"/>
              <a:gd name="connsiteY752" fmla="*/ 3862969 h 4305008"/>
              <a:gd name="connsiteX753" fmla="*/ 750739 w 5593163"/>
              <a:gd name="connsiteY753" fmla="*/ 1181049 h 4305008"/>
              <a:gd name="connsiteX754" fmla="*/ 1294048 w 5593163"/>
              <a:gd name="connsiteY754" fmla="*/ 636203 h 4305008"/>
              <a:gd name="connsiteX755" fmla="*/ 750739 w 5593163"/>
              <a:gd name="connsiteY755" fmla="*/ 1181049 h 4305008"/>
              <a:gd name="connsiteX756" fmla="*/ 750739 w 5593163"/>
              <a:gd name="connsiteY756" fmla="*/ 1493690 h 4305008"/>
              <a:gd name="connsiteX757" fmla="*/ 1294048 w 5593163"/>
              <a:gd name="connsiteY757" fmla="*/ 2034258 h 4305008"/>
              <a:gd name="connsiteX758" fmla="*/ 750739 w 5593163"/>
              <a:gd name="connsiteY758" fmla="*/ 1493690 h 4305008"/>
              <a:gd name="connsiteX759" fmla="*/ 750739 w 5593163"/>
              <a:gd name="connsiteY759" fmla="*/ 2877874 h 4305008"/>
              <a:gd name="connsiteX760" fmla="*/ 1294048 w 5593163"/>
              <a:gd name="connsiteY760" fmla="*/ 2333028 h 4305008"/>
              <a:gd name="connsiteX761" fmla="*/ 750739 w 5593163"/>
              <a:gd name="connsiteY761" fmla="*/ 2877874 h 4305008"/>
              <a:gd name="connsiteX762" fmla="*/ 750739 w 5593163"/>
              <a:gd name="connsiteY762" fmla="*/ 3190516 h 4305008"/>
              <a:gd name="connsiteX763" fmla="*/ 1294048 w 5593163"/>
              <a:gd name="connsiteY763" fmla="*/ 3731083 h 4305008"/>
              <a:gd name="connsiteX764" fmla="*/ 750739 w 5593163"/>
              <a:gd name="connsiteY764" fmla="*/ 3190516 h 4305008"/>
              <a:gd name="connsiteX765" fmla="*/ 718720 w 5593163"/>
              <a:gd name="connsiteY765" fmla="*/ 4305008 h 4305008"/>
              <a:gd name="connsiteX766" fmla="*/ 747165 w 5593163"/>
              <a:gd name="connsiteY766" fmla="*/ 4255797 h 4305008"/>
              <a:gd name="connsiteX767" fmla="*/ 1307418 w 5593163"/>
              <a:gd name="connsiteY767" fmla="*/ 3898397 h 4305008"/>
              <a:gd name="connsiteX768" fmla="*/ 1307535 w 5593163"/>
              <a:gd name="connsiteY768" fmla="*/ 3897249 h 4305008"/>
              <a:gd name="connsiteX769" fmla="*/ 1323748 w 5593163"/>
              <a:gd name="connsiteY769" fmla="*/ 3895710 h 4305008"/>
              <a:gd name="connsiteX770" fmla="*/ 1419209 w 5593163"/>
              <a:gd name="connsiteY770" fmla="*/ 3886645 h 4305008"/>
              <a:gd name="connsiteX771" fmla="*/ 1436297 w 5593163"/>
              <a:gd name="connsiteY771" fmla="*/ 3885022 h 4305008"/>
              <a:gd name="connsiteX772" fmla="*/ 1436323 w 5593163"/>
              <a:gd name="connsiteY772" fmla="*/ 3885516 h 4305008"/>
              <a:gd name="connsiteX773" fmla="*/ 1436821 w 5593163"/>
              <a:gd name="connsiteY773" fmla="*/ 3885483 h 4305008"/>
              <a:gd name="connsiteX774" fmla="*/ 1437415 w 5593163"/>
              <a:gd name="connsiteY774" fmla="*/ 3896923 h 4305008"/>
              <a:gd name="connsiteX775" fmla="*/ 1436044 w 5593163"/>
              <a:gd name="connsiteY775" fmla="*/ 3913899 h 4305008"/>
              <a:gd name="connsiteX776" fmla="*/ 1428577 w 5593163"/>
              <a:gd name="connsiteY776" fmla="*/ 4006375 h 4305008"/>
              <a:gd name="connsiteX777" fmla="*/ 1428039 w 5593163"/>
              <a:gd name="connsiteY777" fmla="*/ 4013051 h 4305008"/>
              <a:gd name="connsiteX778" fmla="*/ 1427533 w 5593163"/>
              <a:gd name="connsiteY778" fmla="*/ 4013114 h 4305008"/>
              <a:gd name="connsiteX779" fmla="*/ 1352416 w 5593163"/>
              <a:gd name="connsiteY779" fmla="*/ 4254710 h 4305008"/>
              <a:gd name="connsiteX780" fmla="*/ 1322295 w 5593163"/>
              <a:gd name="connsiteY780" fmla="*/ 4305008 h 4305008"/>
              <a:gd name="connsiteX781" fmla="*/ 1168185 w 5593163"/>
              <a:gd name="connsiteY781" fmla="*/ 4305008 h 4305008"/>
              <a:gd name="connsiteX782" fmla="*/ 1194867 w 5593163"/>
              <a:gd name="connsiteY782" fmla="*/ 4271827 h 4305008"/>
              <a:gd name="connsiteX783" fmla="*/ 1294048 w 5593163"/>
              <a:gd name="connsiteY783" fmla="*/ 4029853 h 4305008"/>
              <a:gd name="connsiteX784" fmla="*/ 921894 w 5593163"/>
              <a:gd name="connsiteY784" fmla="*/ 4241205 h 4305008"/>
              <a:gd name="connsiteX785" fmla="*/ 869771 w 5593163"/>
              <a:gd name="connsiteY785" fmla="*/ 4305008 h 4305008"/>
              <a:gd name="connsiteX786" fmla="*/ 684209 w 5593163"/>
              <a:gd name="connsiteY786" fmla="*/ 0 h 4305008"/>
              <a:gd name="connsiteX787" fmla="*/ 832847 w 5593163"/>
              <a:gd name="connsiteY787" fmla="*/ 0 h 4305008"/>
              <a:gd name="connsiteX788" fmla="*/ 855075 w 5593163"/>
              <a:gd name="connsiteY788" fmla="*/ 44350 h 4305008"/>
              <a:gd name="connsiteX789" fmla="*/ 1294048 w 5593163"/>
              <a:gd name="connsiteY789" fmla="*/ 337433 h 4305008"/>
              <a:gd name="connsiteX790" fmla="*/ 1180541 w 5593163"/>
              <a:gd name="connsiteY790" fmla="*/ 76659 h 4305008"/>
              <a:gd name="connsiteX791" fmla="*/ 1112313 w 5593163"/>
              <a:gd name="connsiteY791" fmla="*/ 0 h 4305008"/>
              <a:gd name="connsiteX792" fmla="*/ 1280688 w 5593163"/>
              <a:gd name="connsiteY792" fmla="*/ 0 h 4305008"/>
              <a:gd name="connsiteX793" fmla="*/ 1343322 w 5593163"/>
              <a:gd name="connsiteY793" fmla="*/ 96778 h 4305008"/>
              <a:gd name="connsiteX794" fmla="*/ 1427534 w 5593163"/>
              <a:gd name="connsiteY794" fmla="*/ 354040 h 4305008"/>
              <a:gd name="connsiteX795" fmla="*/ 1428040 w 5593163"/>
              <a:gd name="connsiteY795" fmla="*/ 354102 h 4305008"/>
              <a:gd name="connsiteX796" fmla="*/ 1428580 w 5593163"/>
              <a:gd name="connsiteY796" fmla="*/ 360740 h 4305008"/>
              <a:gd name="connsiteX797" fmla="*/ 1436044 w 5593163"/>
              <a:gd name="connsiteY797" fmla="*/ 452471 h 4305008"/>
              <a:gd name="connsiteX798" fmla="*/ 1437415 w 5593163"/>
              <a:gd name="connsiteY798" fmla="*/ 469318 h 4305008"/>
              <a:gd name="connsiteX799" fmla="*/ 1436822 w 5593163"/>
              <a:gd name="connsiteY799" fmla="*/ 480669 h 4305008"/>
              <a:gd name="connsiteX800" fmla="*/ 1436323 w 5593163"/>
              <a:gd name="connsiteY800" fmla="*/ 480636 h 4305008"/>
              <a:gd name="connsiteX801" fmla="*/ 1436297 w 5593163"/>
              <a:gd name="connsiteY801" fmla="*/ 481127 h 4305008"/>
              <a:gd name="connsiteX802" fmla="*/ 1419178 w 5593163"/>
              <a:gd name="connsiteY802" fmla="*/ 479514 h 4305008"/>
              <a:gd name="connsiteX803" fmla="*/ 1323752 w 5593163"/>
              <a:gd name="connsiteY803" fmla="*/ 470523 h 4305008"/>
              <a:gd name="connsiteX804" fmla="*/ 1307535 w 5593163"/>
              <a:gd name="connsiteY804" fmla="*/ 468995 h 4305008"/>
              <a:gd name="connsiteX805" fmla="*/ 1307419 w 5593163"/>
              <a:gd name="connsiteY805" fmla="*/ 467856 h 4305008"/>
              <a:gd name="connsiteX806" fmla="*/ 736048 w 5593163"/>
              <a:gd name="connsiteY806" fmla="*/ 95636 h 4305008"/>
              <a:gd name="connsiteX807" fmla="*/ 607372 w 5593163"/>
              <a:gd name="connsiteY807" fmla="*/ 1313979 h 4305008"/>
              <a:gd name="connsiteX808" fmla="*/ 608742 w 5593163"/>
              <a:gd name="connsiteY808" fmla="*/ 1296998 h 4305008"/>
              <a:gd name="connsiteX809" fmla="*/ 616206 w 5593163"/>
              <a:gd name="connsiteY809" fmla="*/ 1204541 h 4305008"/>
              <a:gd name="connsiteX810" fmla="*/ 616747 w 5593163"/>
              <a:gd name="connsiteY810" fmla="*/ 1197851 h 4305008"/>
              <a:gd name="connsiteX811" fmla="*/ 617252 w 5593163"/>
              <a:gd name="connsiteY811" fmla="*/ 1197788 h 4305008"/>
              <a:gd name="connsiteX812" fmla="*/ 1307418 w 5593163"/>
              <a:gd name="connsiteY812" fmla="*/ 504747 h 4305008"/>
              <a:gd name="connsiteX813" fmla="*/ 1307535 w 5593163"/>
              <a:gd name="connsiteY813" fmla="*/ 503599 h 4305008"/>
              <a:gd name="connsiteX814" fmla="*/ 1323748 w 5593163"/>
              <a:gd name="connsiteY814" fmla="*/ 502060 h 4305008"/>
              <a:gd name="connsiteX815" fmla="*/ 1419209 w 5593163"/>
              <a:gd name="connsiteY815" fmla="*/ 492995 h 4305008"/>
              <a:gd name="connsiteX816" fmla="*/ 1436297 w 5593163"/>
              <a:gd name="connsiteY816" fmla="*/ 491372 h 4305008"/>
              <a:gd name="connsiteX817" fmla="*/ 1436323 w 5593163"/>
              <a:gd name="connsiteY817" fmla="*/ 491866 h 4305008"/>
              <a:gd name="connsiteX818" fmla="*/ 1436821 w 5593163"/>
              <a:gd name="connsiteY818" fmla="*/ 491833 h 4305008"/>
              <a:gd name="connsiteX819" fmla="*/ 1437415 w 5593163"/>
              <a:gd name="connsiteY819" fmla="*/ 503273 h 4305008"/>
              <a:gd name="connsiteX820" fmla="*/ 1436044 w 5593163"/>
              <a:gd name="connsiteY820" fmla="*/ 520249 h 4305008"/>
              <a:gd name="connsiteX821" fmla="*/ 1428577 w 5593163"/>
              <a:gd name="connsiteY821" fmla="*/ 612725 h 4305008"/>
              <a:gd name="connsiteX822" fmla="*/ 1428039 w 5593163"/>
              <a:gd name="connsiteY822" fmla="*/ 619401 h 4305008"/>
              <a:gd name="connsiteX823" fmla="*/ 1427533 w 5593163"/>
              <a:gd name="connsiteY823" fmla="*/ 619464 h 4305008"/>
              <a:gd name="connsiteX824" fmla="*/ 737367 w 5593163"/>
              <a:gd name="connsiteY824" fmla="*/ 1312505 h 4305008"/>
              <a:gd name="connsiteX825" fmla="*/ 737251 w 5593163"/>
              <a:gd name="connsiteY825" fmla="*/ 1313653 h 4305008"/>
              <a:gd name="connsiteX826" fmla="*/ 721035 w 5593163"/>
              <a:gd name="connsiteY826" fmla="*/ 1315193 h 4305008"/>
              <a:gd name="connsiteX827" fmla="*/ 625608 w 5593163"/>
              <a:gd name="connsiteY827" fmla="*/ 1324255 h 4305008"/>
              <a:gd name="connsiteX828" fmla="*/ 608490 w 5593163"/>
              <a:gd name="connsiteY828" fmla="*/ 1325881 h 4305008"/>
              <a:gd name="connsiteX829" fmla="*/ 608464 w 5593163"/>
              <a:gd name="connsiteY829" fmla="*/ 1325386 h 4305008"/>
              <a:gd name="connsiteX830" fmla="*/ 607965 w 5593163"/>
              <a:gd name="connsiteY830" fmla="*/ 1325419 h 4305008"/>
              <a:gd name="connsiteX831" fmla="*/ 607372 w 5593163"/>
              <a:gd name="connsiteY831" fmla="*/ 1313979 h 4305008"/>
              <a:gd name="connsiteX832" fmla="*/ 607372 w 5593163"/>
              <a:gd name="connsiteY832" fmla="*/ 1361805 h 4305008"/>
              <a:gd name="connsiteX833" fmla="*/ 607966 w 5593163"/>
              <a:gd name="connsiteY833" fmla="*/ 1350455 h 4305008"/>
              <a:gd name="connsiteX834" fmla="*/ 608464 w 5593163"/>
              <a:gd name="connsiteY834" fmla="*/ 1350487 h 4305008"/>
              <a:gd name="connsiteX835" fmla="*/ 608490 w 5593163"/>
              <a:gd name="connsiteY835" fmla="*/ 1349997 h 4305008"/>
              <a:gd name="connsiteX836" fmla="*/ 625577 w 5593163"/>
              <a:gd name="connsiteY836" fmla="*/ 1351607 h 4305008"/>
              <a:gd name="connsiteX837" fmla="*/ 721039 w 5593163"/>
              <a:gd name="connsiteY837" fmla="*/ 1360601 h 4305008"/>
              <a:gd name="connsiteX838" fmla="*/ 737251 w 5593163"/>
              <a:gd name="connsiteY838" fmla="*/ 1362128 h 4305008"/>
              <a:gd name="connsiteX839" fmla="*/ 737368 w 5593163"/>
              <a:gd name="connsiteY839" fmla="*/ 1363267 h 4305008"/>
              <a:gd name="connsiteX840" fmla="*/ 1427534 w 5593163"/>
              <a:gd name="connsiteY840" fmla="*/ 2050865 h 4305008"/>
              <a:gd name="connsiteX841" fmla="*/ 1428040 w 5593163"/>
              <a:gd name="connsiteY841" fmla="*/ 2050928 h 4305008"/>
              <a:gd name="connsiteX842" fmla="*/ 1428580 w 5593163"/>
              <a:gd name="connsiteY842" fmla="*/ 2057565 h 4305008"/>
              <a:gd name="connsiteX843" fmla="*/ 1436044 w 5593163"/>
              <a:gd name="connsiteY843" fmla="*/ 2149296 h 4305008"/>
              <a:gd name="connsiteX844" fmla="*/ 1437415 w 5593163"/>
              <a:gd name="connsiteY844" fmla="*/ 2166144 h 4305008"/>
              <a:gd name="connsiteX845" fmla="*/ 1436822 w 5593163"/>
              <a:gd name="connsiteY845" fmla="*/ 2177494 h 4305008"/>
              <a:gd name="connsiteX846" fmla="*/ 1436323 w 5593163"/>
              <a:gd name="connsiteY846" fmla="*/ 2177461 h 4305008"/>
              <a:gd name="connsiteX847" fmla="*/ 1436297 w 5593163"/>
              <a:gd name="connsiteY847" fmla="*/ 2177952 h 4305008"/>
              <a:gd name="connsiteX848" fmla="*/ 1419178 w 5593163"/>
              <a:gd name="connsiteY848" fmla="*/ 2176339 h 4305008"/>
              <a:gd name="connsiteX849" fmla="*/ 1323752 w 5593163"/>
              <a:gd name="connsiteY849" fmla="*/ 2167348 h 4305008"/>
              <a:gd name="connsiteX850" fmla="*/ 1307535 w 5593163"/>
              <a:gd name="connsiteY850" fmla="*/ 2165820 h 4305008"/>
              <a:gd name="connsiteX851" fmla="*/ 1307419 w 5593163"/>
              <a:gd name="connsiteY851" fmla="*/ 2164681 h 4305008"/>
              <a:gd name="connsiteX852" fmla="*/ 617253 w 5593163"/>
              <a:gd name="connsiteY852" fmla="*/ 1477083 h 4305008"/>
              <a:gd name="connsiteX853" fmla="*/ 616748 w 5593163"/>
              <a:gd name="connsiteY853" fmla="*/ 1477021 h 4305008"/>
              <a:gd name="connsiteX854" fmla="*/ 616209 w 5593163"/>
              <a:gd name="connsiteY854" fmla="*/ 1470397 h 4305008"/>
              <a:gd name="connsiteX855" fmla="*/ 608742 w 5593163"/>
              <a:gd name="connsiteY855" fmla="*/ 1378647 h 4305008"/>
              <a:gd name="connsiteX856" fmla="*/ 607372 w 5593163"/>
              <a:gd name="connsiteY856" fmla="*/ 1361805 h 4305008"/>
              <a:gd name="connsiteX857" fmla="*/ 607372 w 5593163"/>
              <a:gd name="connsiteY857" fmla="*/ 3010804 h 4305008"/>
              <a:gd name="connsiteX858" fmla="*/ 608742 w 5593163"/>
              <a:gd name="connsiteY858" fmla="*/ 2993823 h 4305008"/>
              <a:gd name="connsiteX859" fmla="*/ 616206 w 5593163"/>
              <a:gd name="connsiteY859" fmla="*/ 2901366 h 4305008"/>
              <a:gd name="connsiteX860" fmla="*/ 616747 w 5593163"/>
              <a:gd name="connsiteY860" fmla="*/ 2894676 h 4305008"/>
              <a:gd name="connsiteX861" fmla="*/ 617252 w 5593163"/>
              <a:gd name="connsiteY861" fmla="*/ 2894613 h 4305008"/>
              <a:gd name="connsiteX862" fmla="*/ 1307418 w 5593163"/>
              <a:gd name="connsiteY862" fmla="*/ 2201572 h 4305008"/>
              <a:gd name="connsiteX863" fmla="*/ 1307535 w 5593163"/>
              <a:gd name="connsiteY863" fmla="*/ 2200424 h 4305008"/>
              <a:gd name="connsiteX864" fmla="*/ 1323748 w 5593163"/>
              <a:gd name="connsiteY864" fmla="*/ 2198885 h 4305008"/>
              <a:gd name="connsiteX865" fmla="*/ 1419209 w 5593163"/>
              <a:gd name="connsiteY865" fmla="*/ 2189820 h 4305008"/>
              <a:gd name="connsiteX866" fmla="*/ 1436297 w 5593163"/>
              <a:gd name="connsiteY866" fmla="*/ 2188197 h 4305008"/>
              <a:gd name="connsiteX867" fmla="*/ 1436323 w 5593163"/>
              <a:gd name="connsiteY867" fmla="*/ 2188691 h 4305008"/>
              <a:gd name="connsiteX868" fmla="*/ 1436821 w 5593163"/>
              <a:gd name="connsiteY868" fmla="*/ 2188658 h 4305008"/>
              <a:gd name="connsiteX869" fmla="*/ 1437415 w 5593163"/>
              <a:gd name="connsiteY869" fmla="*/ 2200098 h 4305008"/>
              <a:gd name="connsiteX870" fmla="*/ 1436044 w 5593163"/>
              <a:gd name="connsiteY870" fmla="*/ 2217074 h 4305008"/>
              <a:gd name="connsiteX871" fmla="*/ 1428577 w 5593163"/>
              <a:gd name="connsiteY871" fmla="*/ 2309550 h 4305008"/>
              <a:gd name="connsiteX872" fmla="*/ 1428039 w 5593163"/>
              <a:gd name="connsiteY872" fmla="*/ 2316226 h 4305008"/>
              <a:gd name="connsiteX873" fmla="*/ 1427533 w 5593163"/>
              <a:gd name="connsiteY873" fmla="*/ 2316289 h 4305008"/>
              <a:gd name="connsiteX874" fmla="*/ 737367 w 5593163"/>
              <a:gd name="connsiteY874" fmla="*/ 3009330 h 4305008"/>
              <a:gd name="connsiteX875" fmla="*/ 737251 w 5593163"/>
              <a:gd name="connsiteY875" fmla="*/ 3010478 h 4305008"/>
              <a:gd name="connsiteX876" fmla="*/ 721035 w 5593163"/>
              <a:gd name="connsiteY876" fmla="*/ 3012018 h 4305008"/>
              <a:gd name="connsiteX877" fmla="*/ 625608 w 5593163"/>
              <a:gd name="connsiteY877" fmla="*/ 3021080 h 4305008"/>
              <a:gd name="connsiteX878" fmla="*/ 608490 w 5593163"/>
              <a:gd name="connsiteY878" fmla="*/ 3022706 h 4305008"/>
              <a:gd name="connsiteX879" fmla="*/ 608464 w 5593163"/>
              <a:gd name="connsiteY879" fmla="*/ 3022211 h 4305008"/>
              <a:gd name="connsiteX880" fmla="*/ 607965 w 5593163"/>
              <a:gd name="connsiteY880" fmla="*/ 3022244 h 4305008"/>
              <a:gd name="connsiteX881" fmla="*/ 607372 w 5593163"/>
              <a:gd name="connsiteY881" fmla="*/ 3010804 h 4305008"/>
              <a:gd name="connsiteX882" fmla="*/ 607372 w 5593163"/>
              <a:gd name="connsiteY882" fmla="*/ 3058630 h 4305008"/>
              <a:gd name="connsiteX883" fmla="*/ 607966 w 5593163"/>
              <a:gd name="connsiteY883" fmla="*/ 3047280 h 4305008"/>
              <a:gd name="connsiteX884" fmla="*/ 608464 w 5593163"/>
              <a:gd name="connsiteY884" fmla="*/ 3047312 h 4305008"/>
              <a:gd name="connsiteX885" fmla="*/ 608490 w 5593163"/>
              <a:gd name="connsiteY885" fmla="*/ 3046822 h 4305008"/>
              <a:gd name="connsiteX886" fmla="*/ 625577 w 5593163"/>
              <a:gd name="connsiteY886" fmla="*/ 3048432 h 4305008"/>
              <a:gd name="connsiteX887" fmla="*/ 721039 w 5593163"/>
              <a:gd name="connsiteY887" fmla="*/ 3057426 h 4305008"/>
              <a:gd name="connsiteX888" fmla="*/ 737251 w 5593163"/>
              <a:gd name="connsiteY888" fmla="*/ 3058953 h 4305008"/>
              <a:gd name="connsiteX889" fmla="*/ 737368 w 5593163"/>
              <a:gd name="connsiteY889" fmla="*/ 3060092 h 4305008"/>
              <a:gd name="connsiteX890" fmla="*/ 1427534 w 5593163"/>
              <a:gd name="connsiteY890" fmla="*/ 3747690 h 4305008"/>
              <a:gd name="connsiteX891" fmla="*/ 1428040 w 5593163"/>
              <a:gd name="connsiteY891" fmla="*/ 3747753 h 4305008"/>
              <a:gd name="connsiteX892" fmla="*/ 1428580 w 5593163"/>
              <a:gd name="connsiteY892" fmla="*/ 3754390 h 4305008"/>
              <a:gd name="connsiteX893" fmla="*/ 1436044 w 5593163"/>
              <a:gd name="connsiteY893" fmla="*/ 3846121 h 4305008"/>
              <a:gd name="connsiteX894" fmla="*/ 1437415 w 5593163"/>
              <a:gd name="connsiteY894" fmla="*/ 3862969 h 4305008"/>
              <a:gd name="connsiteX895" fmla="*/ 1436822 w 5593163"/>
              <a:gd name="connsiteY895" fmla="*/ 3874319 h 4305008"/>
              <a:gd name="connsiteX896" fmla="*/ 1436323 w 5593163"/>
              <a:gd name="connsiteY896" fmla="*/ 3874286 h 4305008"/>
              <a:gd name="connsiteX897" fmla="*/ 1436297 w 5593163"/>
              <a:gd name="connsiteY897" fmla="*/ 3874777 h 4305008"/>
              <a:gd name="connsiteX898" fmla="*/ 1419178 w 5593163"/>
              <a:gd name="connsiteY898" fmla="*/ 3873164 h 4305008"/>
              <a:gd name="connsiteX899" fmla="*/ 1323752 w 5593163"/>
              <a:gd name="connsiteY899" fmla="*/ 3864173 h 4305008"/>
              <a:gd name="connsiteX900" fmla="*/ 1307535 w 5593163"/>
              <a:gd name="connsiteY900" fmla="*/ 3862645 h 4305008"/>
              <a:gd name="connsiteX901" fmla="*/ 1307419 w 5593163"/>
              <a:gd name="connsiteY901" fmla="*/ 3861506 h 4305008"/>
              <a:gd name="connsiteX902" fmla="*/ 617253 w 5593163"/>
              <a:gd name="connsiteY902" fmla="*/ 3173908 h 4305008"/>
              <a:gd name="connsiteX903" fmla="*/ 616748 w 5593163"/>
              <a:gd name="connsiteY903" fmla="*/ 3173846 h 4305008"/>
              <a:gd name="connsiteX904" fmla="*/ 616209 w 5593163"/>
              <a:gd name="connsiteY904" fmla="*/ 3167222 h 4305008"/>
              <a:gd name="connsiteX905" fmla="*/ 608742 w 5593163"/>
              <a:gd name="connsiteY905" fmla="*/ 3075472 h 4305008"/>
              <a:gd name="connsiteX906" fmla="*/ 607372 w 5593163"/>
              <a:gd name="connsiteY906" fmla="*/ 3058630 h 4305008"/>
              <a:gd name="connsiteX907" fmla="*/ 0 w 5593163"/>
              <a:gd name="connsiteY907" fmla="*/ 116373 h 4305008"/>
              <a:gd name="connsiteX908" fmla="*/ 0 w 5593163"/>
              <a:gd name="connsiteY908" fmla="*/ 0 h 4305008"/>
              <a:gd name="connsiteX909" fmla="*/ 90880 w 5593163"/>
              <a:gd name="connsiteY909" fmla="*/ 0 h 4305008"/>
              <a:gd name="connsiteX910" fmla="*/ 22652 w 5593163"/>
              <a:gd name="connsiteY910" fmla="*/ 76659 h 4305008"/>
              <a:gd name="connsiteX911" fmla="*/ 0 w 5593163"/>
              <a:gd name="connsiteY911" fmla="*/ 443121 h 4305008"/>
              <a:gd name="connsiteX912" fmla="*/ 0 w 5593163"/>
              <a:gd name="connsiteY912" fmla="*/ 311637 h 4305008"/>
              <a:gd name="connsiteX913" fmla="*/ 82171 w 5593163"/>
              <a:gd name="connsiteY913" fmla="*/ 276703 h 4305008"/>
              <a:gd name="connsiteX914" fmla="*/ 348118 w 5593163"/>
              <a:gd name="connsiteY914" fmla="*/ 44350 h 4305008"/>
              <a:gd name="connsiteX915" fmla="*/ 370347 w 5593163"/>
              <a:gd name="connsiteY915" fmla="*/ 0 h 4305008"/>
              <a:gd name="connsiteX916" fmla="*/ 518984 w 5593163"/>
              <a:gd name="connsiteY916" fmla="*/ 0 h 4305008"/>
              <a:gd name="connsiteX917" fmla="*/ 467145 w 5593163"/>
              <a:gd name="connsiteY917" fmla="*/ 95636 h 4305008"/>
              <a:gd name="connsiteX918" fmla="*/ 13323 w 5593163"/>
              <a:gd name="connsiteY918" fmla="*/ 439959 h 4305008"/>
              <a:gd name="connsiteX919" fmla="*/ 0 w 5593163"/>
              <a:gd name="connsiteY919" fmla="*/ 1070142 h 4305008"/>
              <a:gd name="connsiteX920" fmla="*/ 0 w 5593163"/>
              <a:gd name="connsiteY920" fmla="*/ 862064 h 4305008"/>
              <a:gd name="connsiteX921" fmla="*/ 31905 w 5593163"/>
              <a:gd name="connsiteY921" fmla="*/ 912052 h 4305008"/>
              <a:gd name="connsiteX922" fmla="*/ 452455 w 5593163"/>
              <a:gd name="connsiteY922" fmla="*/ 1181049 h 4305008"/>
              <a:gd name="connsiteX923" fmla="*/ 9316 w 5593163"/>
              <a:gd name="connsiteY923" fmla="*/ 665484 h 4305008"/>
              <a:gd name="connsiteX924" fmla="*/ 0 w 5593163"/>
              <a:gd name="connsiteY924" fmla="*/ 662760 h 4305008"/>
              <a:gd name="connsiteX925" fmla="*/ 0 w 5593163"/>
              <a:gd name="connsiteY925" fmla="*/ 530567 h 4305008"/>
              <a:gd name="connsiteX926" fmla="*/ 26399 w 5593163"/>
              <a:gd name="connsiteY926" fmla="*/ 537107 h 4305008"/>
              <a:gd name="connsiteX927" fmla="*/ 585941 w 5593163"/>
              <a:gd name="connsiteY927" fmla="*/ 1197788 h 4305008"/>
              <a:gd name="connsiteX928" fmla="*/ 586447 w 5593163"/>
              <a:gd name="connsiteY928" fmla="*/ 1197851 h 4305008"/>
              <a:gd name="connsiteX929" fmla="*/ 586987 w 5593163"/>
              <a:gd name="connsiteY929" fmla="*/ 1204541 h 4305008"/>
              <a:gd name="connsiteX930" fmla="*/ 594451 w 5593163"/>
              <a:gd name="connsiteY930" fmla="*/ 1296998 h 4305008"/>
              <a:gd name="connsiteX931" fmla="*/ 595822 w 5593163"/>
              <a:gd name="connsiteY931" fmla="*/ 1313979 h 4305008"/>
              <a:gd name="connsiteX932" fmla="*/ 595229 w 5593163"/>
              <a:gd name="connsiteY932" fmla="*/ 1325419 h 4305008"/>
              <a:gd name="connsiteX933" fmla="*/ 594730 w 5593163"/>
              <a:gd name="connsiteY933" fmla="*/ 1325386 h 4305008"/>
              <a:gd name="connsiteX934" fmla="*/ 594704 w 5593163"/>
              <a:gd name="connsiteY934" fmla="*/ 1325881 h 4305008"/>
              <a:gd name="connsiteX935" fmla="*/ 577585 w 5593163"/>
              <a:gd name="connsiteY935" fmla="*/ 1324255 h 4305008"/>
              <a:gd name="connsiteX936" fmla="*/ 482159 w 5593163"/>
              <a:gd name="connsiteY936" fmla="*/ 1315193 h 4305008"/>
              <a:gd name="connsiteX937" fmla="*/ 465942 w 5593163"/>
              <a:gd name="connsiteY937" fmla="*/ 1313653 h 4305008"/>
              <a:gd name="connsiteX938" fmla="*/ 465826 w 5593163"/>
              <a:gd name="connsiteY938" fmla="*/ 1312505 h 4305008"/>
              <a:gd name="connsiteX939" fmla="*/ 5028 w 5593163"/>
              <a:gd name="connsiteY939" fmla="*/ 1076034 h 4305008"/>
              <a:gd name="connsiteX940" fmla="*/ 0 w 5593163"/>
              <a:gd name="connsiteY940" fmla="*/ 2139063 h 4305008"/>
              <a:gd name="connsiteX941" fmla="*/ 0 w 5593163"/>
              <a:gd name="connsiteY941" fmla="*/ 2007909 h 4305008"/>
              <a:gd name="connsiteX942" fmla="*/ 9314 w 5593163"/>
              <a:gd name="connsiteY942" fmla="*/ 2005207 h 4305008"/>
              <a:gd name="connsiteX943" fmla="*/ 452453 w 5593163"/>
              <a:gd name="connsiteY943" fmla="*/ 1493690 h 4305008"/>
              <a:gd name="connsiteX944" fmla="*/ 31903 w 5593163"/>
              <a:gd name="connsiteY944" fmla="*/ 1760575 h 4305008"/>
              <a:gd name="connsiteX945" fmla="*/ 0 w 5593163"/>
              <a:gd name="connsiteY945" fmla="*/ 1810167 h 4305008"/>
              <a:gd name="connsiteX946" fmla="*/ 0 w 5593163"/>
              <a:gd name="connsiteY946" fmla="*/ 1603724 h 4305008"/>
              <a:gd name="connsiteX947" fmla="*/ 5025 w 5593163"/>
              <a:gd name="connsiteY947" fmla="*/ 1597880 h 4305008"/>
              <a:gd name="connsiteX948" fmla="*/ 465823 w 5593163"/>
              <a:gd name="connsiteY948" fmla="*/ 1363267 h 4305008"/>
              <a:gd name="connsiteX949" fmla="*/ 465940 w 5593163"/>
              <a:gd name="connsiteY949" fmla="*/ 1362128 h 4305008"/>
              <a:gd name="connsiteX950" fmla="*/ 482153 w 5593163"/>
              <a:gd name="connsiteY950" fmla="*/ 1360601 h 4305008"/>
              <a:gd name="connsiteX951" fmla="*/ 577614 w 5593163"/>
              <a:gd name="connsiteY951" fmla="*/ 1351607 h 4305008"/>
              <a:gd name="connsiteX952" fmla="*/ 594702 w 5593163"/>
              <a:gd name="connsiteY952" fmla="*/ 1349997 h 4305008"/>
              <a:gd name="connsiteX953" fmla="*/ 594728 w 5593163"/>
              <a:gd name="connsiteY953" fmla="*/ 1350487 h 4305008"/>
              <a:gd name="connsiteX954" fmla="*/ 595226 w 5593163"/>
              <a:gd name="connsiteY954" fmla="*/ 1350455 h 4305008"/>
              <a:gd name="connsiteX955" fmla="*/ 595820 w 5593163"/>
              <a:gd name="connsiteY955" fmla="*/ 1361805 h 4305008"/>
              <a:gd name="connsiteX956" fmla="*/ 594449 w 5593163"/>
              <a:gd name="connsiteY956" fmla="*/ 1378647 h 4305008"/>
              <a:gd name="connsiteX957" fmla="*/ 586982 w 5593163"/>
              <a:gd name="connsiteY957" fmla="*/ 1470397 h 4305008"/>
              <a:gd name="connsiteX958" fmla="*/ 586444 w 5593163"/>
              <a:gd name="connsiteY958" fmla="*/ 1477021 h 4305008"/>
              <a:gd name="connsiteX959" fmla="*/ 585938 w 5593163"/>
              <a:gd name="connsiteY959" fmla="*/ 1477083 h 4305008"/>
              <a:gd name="connsiteX960" fmla="*/ 26396 w 5593163"/>
              <a:gd name="connsiteY960" fmla="*/ 2132575 h 4305008"/>
              <a:gd name="connsiteX961" fmla="*/ 0 w 5593163"/>
              <a:gd name="connsiteY961" fmla="*/ 2766967 h 4305008"/>
              <a:gd name="connsiteX962" fmla="*/ 0 w 5593163"/>
              <a:gd name="connsiteY962" fmla="*/ 2558889 h 4305008"/>
              <a:gd name="connsiteX963" fmla="*/ 31905 w 5593163"/>
              <a:gd name="connsiteY963" fmla="*/ 2608877 h 4305008"/>
              <a:gd name="connsiteX964" fmla="*/ 452455 w 5593163"/>
              <a:gd name="connsiteY964" fmla="*/ 2877874 h 4305008"/>
              <a:gd name="connsiteX965" fmla="*/ 9316 w 5593163"/>
              <a:gd name="connsiteY965" fmla="*/ 2362309 h 4305008"/>
              <a:gd name="connsiteX966" fmla="*/ 0 w 5593163"/>
              <a:gd name="connsiteY966" fmla="*/ 2359585 h 4305008"/>
              <a:gd name="connsiteX967" fmla="*/ 0 w 5593163"/>
              <a:gd name="connsiteY967" fmla="*/ 2227392 h 4305008"/>
              <a:gd name="connsiteX968" fmla="*/ 26399 w 5593163"/>
              <a:gd name="connsiteY968" fmla="*/ 2233932 h 4305008"/>
              <a:gd name="connsiteX969" fmla="*/ 585941 w 5593163"/>
              <a:gd name="connsiteY969" fmla="*/ 2894613 h 4305008"/>
              <a:gd name="connsiteX970" fmla="*/ 586447 w 5593163"/>
              <a:gd name="connsiteY970" fmla="*/ 2894676 h 4305008"/>
              <a:gd name="connsiteX971" fmla="*/ 586987 w 5593163"/>
              <a:gd name="connsiteY971" fmla="*/ 2901366 h 4305008"/>
              <a:gd name="connsiteX972" fmla="*/ 594451 w 5593163"/>
              <a:gd name="connsiteY972" fmla="*/ 2993823 h 4305008"/>
              <a:gd name="connsiteX973" fmla="*/ 595822 w 5593163"/>
              <a:gd name="connsiteY973" fmla="*/ 3010804 h 4305008"/>
              <a:gd name="connsiteX974" fmla="*/ 595229 w 5593163"/>
              <a:gd name="connsiteY974" fmla="*/ 3022244 h 4305008"/>
              <a:gd name="connsiteX975" fmla="*/ 594730 w 5593163"/>
              <a:gd name="connsiteY975" fmla="*/ 3022211 h 4305008"/>
              <a:gd name="connsiteX976" fmla="*/ 594704 w 5593163"/>
              <a:gd name="connsiteY976" fmla="*/ 3022706 h 4305008"/>
              <a:gd name="connsiteX977" fmla="*/ 577585 w 5593163"/>
              <a:gd name="connsiteY977" fmla="*/ 3021080 h 4305008"/>
              <a:gd name="connsiteX978" fmla="*/ 482159 w 5593163"/>
              <a:gd name="connsiteY978" fmla="*/ 3012018 h 4305008"/>
              <a:gd name="connsiteX979" fmla="*/ 465942 w 5593163"/>
              <a:gd name="connsiteY979" fmla="*/ 3010478 h 4305008"/>
              <a:gd name="connsiteX980" fmla="*/ 465826 w 5593163"/>
              <a:gd name="connsiteY980" fmla="*/ 3009330 h 4305008"/>
              <a:gd name="connsiteX981" fmla="*/ 5028 w 5593163"/>
              <a:gd name="connsiteY981" fmla="*/ 2772859 h 4305008"/>
              <a:gd name="connsiteX982" fmla="*/ 0 w 5593163"/>
              <a:gd name="connsiteY982" fmla="*/ 3835888 h 4305008"/>
              <a:gd name="connsiteX983" fmla="*/ 0 w 5593163"/>
              <a:gd name="connsiteY983" fmla="*/ 3704734 h 4305008"/>
              <a:gd name="connsiteX984" fmla="*/ 9314 w 5593163"/>
              <a:gd name="connsiteY984" fmla="*/ 3702032 h 4305008"/>
              <a:gd name="connsiteX985" fmla="*/ 452453 w 5593163"/>
              <a:gd name="connsiteY985" fmla="*/ 3190516 h 4305008"/>
              <a:gd name="connsiteX986" fmla="*/ 31903 w 5593163"/>
              <a:gd name="connsiteY986" fmla="*/ 3457400 h 4305008"/>
              <a:gd name="connsiteX987" fmla="*/ 0 w 5593163"/>
              <a:gd name="connsiteY987" fmla="*/ 3506992 h 4305008"/>
              <a:gd name="connsiteX988" fmla="*/ 0 w 5593163"/>
              <a:gd name="connsiteY988" fmla="*/ 3300549 h 4305008"/>
              <a:gd name="connsiteX989" fmla="*/ 5025 w 5593163"/>
              <a:gd name="connsiteY989" fmla="*/ 3294705 h 4305008"/>
              <a:gd name="connsiteX990" fmla="*/ 465823 w 5593163"/>
              <a:gd name="connsiteY990" fmla="*/ 3060092 h 4305008"/>
              <a:gd name="connsiteX991" fmla="*/ 465940 w 5593163"/>
              <a:gd name="connsiteY991" fmla="*/ 3058953 h 4305008"/>
              <a:gd name="connsiteX992" fmla="*/ 482153 w 5593163"/>
              <a:gd name="connsiteY992" fmla="*/ 3057426 h 4305008"/>
              <a:gd name="connsiteX993" fmla="*/ 577614 w 5593163"/>
              <a:gd name="connsiteY993" fmla="*/ 3048432 h 4305008"/>
              <a:gd name="connsiteX994" fmla="*/ 594702 w 5593163"/>
              <a:gd name="connsiteY994" fmla="*/ 3046822 h 4305008"/>
              <a:gd name="connsiteX995" fmla="*/ 594728 w 5593163"/>
              <a:gd name="connsiteY995" fmla="*/ 3047312 h 4305008"/>
              <a:gd name="connsiteX996" fmla="*/ 595226 w 5593163"/>
              <a:gd name="connsiteY996" fmla="*/ 3047280 h 4305008"/>
              <a:gd name="connsiteX997" fmla="*/ 595820 w 5593163"/>
              <a:gd name="connsiteY997" fmla="*/ 3058630 h 4305008"/>
              <a:gd name="connsiteX998" fmla="*/ 594449 w 5593163"/>
              <a:gd name="connsiteY998" fmla="*/ 3075472 h 4305008"/>
              <a:gd name="connsiteX999" fmla="*/ 586982 w 5593163"/>
              <a:gd name="connsiteY999" fmla="*/ 3167222 h 4305008"/>
              <a:gd name="connsiteX1000" fmla="*/ 586444 w 5593163"/>
              <a:gd name="connsiteY1000" fmla="*/ 3173846 h 4305008"/>
              <a:gd name="connsiteX1001" fmla="*/ 585938 w 5593163"/>
              <a:gd name="connsiteY1001" fmla="*/ 3173908 h 4305008"/>
              <a:gd name="connsiteX1002" fmla="*/ 26396 w 5593163"/>
              <a:gd name="connsiteY1002" fmla="*/ 3829400 h 4305008"/>
              <a:gd name="connsiteX1003" fmla="*/ 0 w 5593163"/>
              <a:gd name="connsiteY1003" fmla="*/ 4056079 h 4305008"/>
              <a:gd name="connsiteX1004" fmla="*/ 0 w 5593163"/>
              <a:gd name="connsiteY1004" fmla="*/ 3923091 h 4305008"/>
              <a:gd name="connsiteX1005" fmla="*/ 9850 w 5593163"/>
              <a:gd name="connsiteY1005" fmla="*/ 3925425 h 4305008"/>
              <a:gd name="connsiteX1006" fmla="*/ 456028 w 5593163"/>
              <a:gd name="connsiteY1006" fmla="*/ 4255797 h 4305008"/>
              <a:gd name="connsiteX1007" fmla="*/ 484473 w 5593163"/>
              <a:gd name="connsiteY1007" fmla="*/ 4305008 h 4305008"/>
              <a:gd name="connsiteX1008" fmla="*/ 333423 w 5593163"/>
              <a:gd name="connsiteY1008" fmla="*/ 4305008 h 4305008"/>
              <a:gd name="connsiteX1009" fmla="*/ 281300 w 5593163"/>
              <a:gd name="connsiteY1009" fmla="*/ 4241205 h 4305008"/>
              <a:gd name="connsiteX1010" fmla="*/ 75476 w 5593163"/>
              <a:gd name="connsiteY1010" fmla="*/ 4087725 h 4305008"/>
              <a:gd name="connsiteX1011" fmla="*/ 0 w 5593163"/>
              <a:gd name="connsiteY1011" fmla="*/ 4305008 h 4305008"/>
              <a:gd name="connsiteX1012" fmla="*/ 0 w 5593163"/>
              <a:gd name="connsiteY1012" fmla="*/ 4256099 h 4305008"/>
              <a:gd name="connsiteX1013" fmla="*/ 8327 w 5593163"/>
              <a:gd name="connsiteY1013" fmla="*/ 4271827 h 4305008"/>
              <a:gd name="connsiteX1014" fmla="*/ 35009 w 5593163"/>
              <a:gd name="connsiteY1014" fmla="*/ 4305008 h 430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Lst>
            <a:rect l="l" t="t" r="r" b="b"/>
            <a:pathLst>
              <a:path w="5593163" h="4305008">
                <a:moveTo>
                  <a:pt x="4985599" y="636203"/>
                </a:moveTo>
                <a:cubicBezTo>
                  <a:pt x="5038875" y="907109"/>
                  <a:pt x="5253718" y="1121906"/>
                  <a:pt x="5528908" y="1181049"/>
                </a:cubicBezTo>
                <a:cubicBezTo>
                  <a:pt x="5475633" y="910143"/>
                  <a:pt x="5260789" y="695346"/>
                  <a:pt x="4985599" y="636203"/>
                </a:cubicBezTo>
                <a:close/>
                <a:moveTo>
                  <a:pt x="4985599" y="2333028"/>
                </a:moveTo>
                <a:cubicBezTo>
                  <a:pt x="5038875" y="2603934"/>
                  <a:pt x="5253718" y="2818731"/>
                  <a:pt x="5528908" y="2877874"/>
                </a:cubicBezTo>
                <a:cubicBezTo>
                  <a:pt x="5475633" y="2606968"/>
                  <a:pt x="5260789" y="2392171"/>
                  <a:pt x="4985599" y="2333028"/>
                </a:cubicBezTo>
                <a:close/>
                <a:moveTo>
                  <a:pt x="4985597" y="2034258"/>
                </a:moveTo>
                <a:cubicBezTo>
                  <a:pt x="5260787" y="1975579"/>
                  <a:pt x="5475630" y="1762469"/>
                  <a:pt x="5528906" y="1493690"/>
                </a:cubicBezTo>
                <a:cubicBezTo>
                  <a:pt x="5253716" y="1552369"/>
                  <a:pt x="5038872" y="1765479"/>
                  <a:pt x="4985597" y="2034258"/>
                </a:cubicBezTo>
                <a:close/>
                <a:moveTo>
                  <a:pt x="4985597" y="3731083"/>
                </a:moveTo>
                <a:cubicBezTo>
                  <a:pt x="5260787" y="3672404"/>
                  <a:pt x="5475630" y="3459294"/>
                  <a:pt x="5528906" y="3190516"/>
                </a:cubicBezTo>
                <a:cubicBezTo>
                  <a:pt x="5253716" y="3249194"/>
                  <a:pt x="5038872" y="3462304"/>
                  <a:pt x="4985597" y="3731083"/>
                </a:cubicBezTo>
                <a:close/>
                <a:moveTo>
                  <a:pt x="4842232" y="503273"/>
                </a:moveTo>
                <a:lnTo>
                  <a:pt x="4842826" y="491833"/>
                </a:lnTo>
                <a:lnTo>
                  <a:pt x="4843324" y="491866"/>
                </a:lnTo>
                <a:lnTo>
                  <a:pt x="4843350" y="491372"/>
                </a:lnTo>
                <a:lnTo>
                  <a:pt x="4860437" y="492995"/>
                </a:lnTo>
                <a:cubicBezTo>
                  <a:pt x="4892823" y="493522"/>
                  <a:pt x="4924716" y="496503"/>
                  <a:pt x="4955899" y="502060"/>
                </a:cubicBezTo>
                <a:cubicBezTo>
                  <a:pt x="4961475" y="501641"/>
                  <a:pt x="4966803" y="502589"/>
                  <a:pt x="4972112" y="503599"/>
                </a:cubicBezTo>
                <a:lnTo>
                  <a:pt x="4972229" y="504747"/>
                </a:lnTo>
                <a:cubicBezTo>
                  <a:pt x="5241367" y="549296"/>
                  <a:pt x="5466735" y="718370"/>
                  <a:pt x="5583809" y="948988"/>
                </a:cubicBezTo>
                <a:lnTo>
                  <a:pt x="5593163" y="971822"/>
                </a:lnTo>
                <a:lnTo>
                  <a:pt x="5593163" y="1318474"/>
                </a:lnTo>
                <a:lnTo>
                  <a:pt x="5558612" y="1315193"/>
                </a:lnTo>
                <a:cubicBezTo>
                  <a:pt x="5553035" y="1315612"/>
                  <a:pt x="5547706" y="1314664"/>
                  <a:pt x="5542395" y="1313653"/>
                </a:cubicBezTo>
                <a:lnTo>
                  <a:pt x="5542279" y="1312505"/>
                </a:lnTo>
                <a:cubicBezTo>
                  <a:pt x="5183428" y="1253106"/>
                  <a:pt x="4902389" y="972329"/>
                  <a:pt x="4852114" y="619464"/>
                </a:cubicBezTo>
                <a:cubicBezTo>
                  <a:pt x="4851946" y="619411"/>
                  <a:pt x="4851778" y="619406"/>
                  <a:pt x="4851608" y="619401"/>
                </a:cubicBezTo>
                <a:lnTo>
                  <a:pt x="4851070" y="612725"/>
                </a:lnTo>
                <a:cubicBezTo>
                  <a:pt x="4846011" y="582475"/>
                  <a:pt x="4843560" y="551584"/>
                  <a:pt x="4843603" y="520249"/>
                </a:cubicBezTo>
                <a:cubicBezTo>
                  <a:pt x="4842291" y="514621"/>
                  <a:pt x="4842232" y="508954"/>
                  <a:pt x="4842232" y="503273"/>
                </a:cubicBezTo>
                <a:close/>
                <a:moveTo>
                  <a:pt x="4842232" y="2200098"/>
                </a:moveTo>
                <a:lnTo>
                  <a:pt x="4842826" y="2188658"/>
                </a:lnTo>
                <a:lnTo>
                  <a:pt x="4843324" y="2188691"/>
                </a:lnTo>
                <a:lnTo>
                  <a:pt x="4843350" y="2188197"/>
                </a:lnTo>
                <a:lnTo>
                  <a:pt x="4860437" y="2189820"/>
                </a:lnTo>
                <a:cubicBezTo>
                  <a:pt x="4892823" y="2190347"/>
                  <a:pt x="4924716" y="2193328"/>
                  <a:pt x="4955899" y="2198885"/>
                </a:cubicBezTo>
                <a:cubicBezTo>
                  <a:pt x="4961475" y="2198466"/>
                  <a:pt x="4966803" y="2199414"/>
                  <a:pt x="4972112" y="2200424"/>
                </a:cubicBezTo>
                <a:lnTo>
                  <a:pt x="4972229" y="2201572"/>
                </a:lnTo>
                <a:cubicBezTo>
                  <a:pt x="5241367" y="2246121"/>
                  <a:pt x="5466735" y="2415195"/>
                  <a:pt x="5583809" y="2645813"/>
                </a:cubicBezTo>
                <a:lnTo>
                  <a:pt x="5593163" y="2668647"/>
                </a:lnTo>
                <a:lnTo>
                  <a:pt x="5593163" y="3015299"/>
                </a:lnTo>
                <a:lnTo>
                  <a:pt x="5558612" y="3012018"/>
                </a:lnTo>
                <a:cubicBezTo>
                  <a:pt x="5553035" y="3012437"/>
                  <a:pt x="5547706" y="3011489"/>
                  <a:pt x="5542395" y="3010478"/>
                </a:cubicBezTo>
                <a:lnTo>
                  <a:pt x="5542279" y="3009330"/>
                </a:lnTo>
                <a:cubicBezTo>
                  <a:pt x="5183428" y="2949931"/>
                  <a:pt x="4902389" y="2669154"/>
                  <a:pt x="4852114" y="2316289"/>
                </a:cubicBezTo>
                <a:cubicBezTo>
                  <a:pt x="4851946" y="2316236"/>
                  <a:pt x="4851778" y="2316231"/>
                  <a:pt x="4851608" y="2316226"/>
                </a:cubicBezTo>
                <a:lnTo>
                  <a:pt x="4851070" y="2309550"/>
                </a:lnTo>
                <a:cubicBezTo>
                  <a:pt x="4846011" y="2279300"/>
                  <a:pt x="4843560" y="2248409"/>
                  <a:pt x="4843603" y="2217074"/>
                </a:cubicBezTo>
                <a:cubicBezTo>
                  <a:pt x="4842291" y="2211446"/>
                  <a:pt x="4842232" y="2205779"/>
                  <a:pt x="4842232" y="2200098"/>
                </a:cubicBezTo>
                <a:close/>
                <a:moveTo>
                  <a:pt x="4842232" y="3896923"/>
                </a:moveTo>
                <a:lnTo>
                  <a:pt x="4842826" y="3885483"/>
                </a:lnTo>
                <a:lnTo>
                  <a:pt x="4843324" y="3885516"/>
                </a:lnTo>
                <a:lnTo>
                  <a:pt x="4843350" y="3885022"/>
                </a:lnTo>
                <a:lnTo>
                  <a:pt x="4860437" y="3886645"/>
                </a:lnTo>
                <a:cubicBezTo>
                  <a:pt x="4892823" y="3887172"/>
                  <a:pt x="4924716" y="3890153"/>
                  <a:pt x="4955899" y="3895710"/>
                </a:cubicBezTo>
                <a:cubicBezTo>
                  <a:pt x="4961475" y="3895291"/>
                  <a:pt x="4966803" y="3896239"/>
                  <a:pt x="4972112" y="3897249"/>
                </a:cubicBezTo>
                <a:lnTo>
                  <a:pt x="4972229" y="3898397"/>
                </a:lnTo>
                <a:cubicBezTo>
                  <a:pt x="5206288" y="3937139"/>
                  <a:pt x="5407245" y="4070062"/>
                  <a:pt x="5532481" y="4255797"/>
                </a:cubicBezTo>
                <a:lnTo>
                  <a:pt x="5560926" y="4305008"/>
                </a:lnTo>
                <a:lnTo>
                  <a:pt x="5409877" y="4305008"/>
                </a:lnTo>
                <a:lnTo>
                  <a:pt x="5357754" y="4241205"/>
                </a:lnTo>
                <a:cubicBezTo>
                  <a:pt x="5261058" y="4136681"/>
                  <a:pt x="5131850" y="4061285"/>
                  <a:pt x="4985599" y="4029853"/>
                </a:cubicBezTo>
                <a:cubicBezTo>
                  <a:pt x="5002846" y="4117553"/>
                  <a:pt x="5037026" y="4199373"/>
                  <a:pt x="5084780" y="4271827"/>
                </a:cubicBezTo>
                <a:lnTo>
                  <a:pt x="5111462" y="4305008"/>
                </a:lnTo>
                <a:lnTo>
                  <a:pt x="4957353" y="4305008"/>
                </a:lnTo>
                <a:lnTo>
                  <a:pt x="4927231" y="4254710"/>
                </a:lnTo>
                <a:cubicBezTo>
                  <a:pt x="4890029" y="4179889"/>
                  <a:pt x="4864297" y="4098618"/>
                  <a:pt x="4852114" y="4013114"/>
                </a:cubicBezTo>
                <a:cubicBezTo>
                  <a:pt x="4851946" y="4013061"/>
                  <a:pt x="4851778" y="4013056"/>
                  <a:pt x="4851608" y="4013051"/>
                </a:cubicBezTo>
                <a:lnTo>
                  <a:pt x="4851070" y="4006375"/>
                </a:lnTo>
                <a:cubicBezTo>
                  <a:pt x="4846011" y="3976125"/>
                  <a:pt x="4843560" y="3945234"/>
                  <a:pt x="4843603" y="3913899"/>
                </a:cubicBezTo>
                <a:cubicBezTo>
                  <a:pt x="4842291" y="3908271"/>
                  <a:pt x="4842232" y="3902604"/>
                  <a:pt x="4842232" y="3896923"/>
                </a:cubicBezTo>
                <a:close/>
                <a:moveTo>
                  <a:pt x="4842230" y="469318"/>
                </a:moveTo>
                <a:cubicBezTo>
                  <a:pt x="4842230" y="463681"/>
                  <a:pt x="4842289" y="458057"/>
                  <a:pt x="4843601" y="452471"/>
                </a:cubicBezTo>
                <a:cubicBezTo>
                  <a:pt x="4843558" y="421389"/>
                  <a:pt x="4846008" y="390746"/>
                  <a:pt x="4851065" y="360740"/>
                </a:cubicBezTo>
                <a:lnTo>
                  <a:pt x="4851605" y="354103"/>
                </a:lnTo>
                <a:cubicBezTo>
                  <a:pt x="4851774" y="354098"/>
                  <a:pt x="4851943" y="354093"/>
                  <a:pt x="4852110" y="354040"/>
                </a:cubicBezTo>
                <a:cubicBezTo>
                  <a:pt x="4865262" y="262463"/>
                  <a:pt x="4894203" y="175780"/>
                  <a:pt x="4936323" y="96778"/>
                </a:cubicBezTo>
                <a:lnTo>
                  <a:pt x="4998957" y="0"/>
                </a:lnTo>
                <a:lnTo>
                  <a:pt x="5167333" y="0"/>
                </a:lnTo>
                <a:lnTo>
                  <a:pt x="5099105" y="76659"/>
                </a:lnTo>
                <a:cubicBezTo>
                  <a:pt x="5043838" y="153496"/>
                  <a:pt x="5004523" y="241952"/>
                  <a:pt x="4985597" y="337433"/>
                </a:cubicBezTo>
                <a:cubicBezTo>
                  <a:pt x="5168636" y="298404"/>
                  <a:pt x="5324978" y="191052"/>
                  <a:pt x="5424571" y="44350"/>
                </a:cubicBezTo>
                <a:lnTo>
                  <a:pt x="5446799" y="0"/>
                </a:lnTo>
                <a:lnTo>
                  <a:pt x="5593163" y="0"/>
                </a:lnTo>
                <a:lnTo>
                  <a:pt x="5593163" y="4197"/>
                </a:lnTo>
                <a:lnTo>
                  <a:pt x="5543598" y="95636"/>
                </a:lnTo>
                <a:cubicBezTo>
                  <a:pt x="5419825" y="289169"/>
                  <a:pt x="5213633" y="428211"/>
                  <a:pt x="4972226" y="467856"/>
                </a:cubicBezTo>
                <a:lnTo>
                  <a:pt x="4972110" y="468995"/>
                </a:lnTo>
                <a:cubicBezTo>
                  <a:pt x="4966799" y="469998"/>
                  <a:pt x="4961470" y="470939"/>
                  <a:pt x="4955893" y="470523"/>
                </a:cubicBezTo>
                <a:cubicBezTo>
                  <a:pt x="4924721" y="476033"/>
                  <a:pt x="4892841" y="478991"/>
                  <a:pt x="4860466" y="479514"/>
                </a:cubicBezTo>
                <a:lnTo>
                  <a:pt x="4843348" y="481127"/>
                </a:lnTo>
                <a:lnTo>
                  <a:pt x="4843322" y="480636"/>
                </a:lnTo>
                <a:lnTo>
                  <a:pt x="4842823" y="480669"/>
                </a:lnTo>
                <a:cubicBezTo>
                  <a:pt x="4842257" y="476896"/>
                  <a:pt x="4842230" y="473110"/>
                  <a:pt x="4842230" y="469318"/>
                </a:cubicBezTo>
                <a:close/>
                <a:moveTo>
                  <a:pt x="4842230" y="2166144"/>
                </a:moveTo>
                <a:cubicBezTo>
                  <a:pt x="4842230" y="2160506"/>
                  <a:pt x="4842289" y="2154882"/>
                  <a:pt x="4843601" y="2149296"/>
                </a:cubicBezTo>
                <a:cubicBezTo>
                  <a:pt x="4843558" y="2118214"/>
                  <a:pt x="4846008" y="2087572"/>
                  <a:pt x="4851065" y="2057565"/>
                </a:cubicBezTo>
                <a:lnTo>
                  <a:pt x="4851605" y="2050928"/>
                </a:lnTo>
                <a:cubicBezTo>
                  <a:pt x="4851774" y="2050923"/>
                  <a:pt x="4851943" y="2050918"/>
                  <a:pt x="4852110" y="2050865"/>
                </a:cubicBezTo>
                <a:cubicBezTo>
                  <a:pt x="4902387" y="1700770"/>
                  <a:pt x="5183426" y="1422199"/>
                  <a:pt x="5542276" y="1363267"/>
                </a:cubicBezTo>
                <a:lnTo>
                  <a:pt x="5542393" y="1362128"/>
                </a:lnTo>
                <a:cubicBezTo>
                  <a:pt x="5547702" y="1361126"/>
                  <a:pt x="5553030" y="1360185"/>
                  <a:pt x="5558606" y="1360601"/>
                </a:cubicBezTo>
                <a:lnTo>
                  <a:pt x="5593163" y="1357345"/>
                </a:lnTo>
                <a:lnTo>
                  <a:pt x="5593163" y="1701268"/>
                </a:lnTo>
                <a:lnTo>
                  <a:pt x="5583807" y="1723929"/>
                </a:lnTo>
                <a:cubicBezTo>
                  <a:pt x="5466733" y="1952736"/>
                  <a:pt x="5241364" y="2120482"/>
                  <a:pt x="4972226" y="2164681"/>
                </a:cubicBezTo>
                <a:lnTo>
                  <a:pt x="4972110" y="2165820"/>
                </a:lnTo>
                <a:cubicBezTo>
                  <a:pt x="4966799" y="2166823"/>
                  <a:pt x="4961470" y="2167764"/>
                  <a:pt x="4955893" y="2167348"/>
                </a:cubicBezTo>
                <a:cubicBezTo>
                  <a:pt x="4924721" y="2172858"/>
                  <a:pt x="4892841" y="2175816"/>
                  <a:pt x="4860466" y="2176339"/>
                </a:cubicBezTo>
                <a:lnTo>
                  <a:pt x="4843348" y="2177952"/>
                </a:lnTo>
                <a:lnTo>
                  <a:pt x="4843322" y="2177461"/>
                </a:lnTo>
                <a:lnTo>
                  <a:pt x="4842823" y="2177494"/>
                </a:lnTo>
                <a:cubicBezTo>
                  <a:pt x="4842257" y="2173722"/>
                  <a:pt x="4842230" y="2169936"/>
                  <a:pt x="4842230" y="2166144"/>
                </a:cubicBezTo>
                <a:close/>
                <a:moveTo>
                  <a:pt x="4842230" y="3862969"/>
                </a:moveTo>
                <a:cubicBezTo>
                  <a:pt x="4842230" y="3857331"/>
                  <a:pt x="4842289" y="3851707"/>
                  <a:pt x="4843601" y="3846121"/>
                </a:cubicBezTo>
                <a:cubicBezTo>
                  <a:pt x="4843558" y="3815039"/>
                  <a:pt x="4846008" y="3784397"/>
                  <a:pt x="4851065" y="3754390"/>
                </a:cubicBezTo>
                <a:lnTo>
                  <a:pt x="4851605" y="3747753"/>
                </a:lnTo>
                <a:cubicBezTo>
                  <a:pt x="4851774" y="3747748"/>
                  <a:pt x="4851943" y="3747743"/>
                  <a:pt x="4852110" y="3747690"/>
                </a:cubicBezTo>
                <a:cubicBezTo>
                  <a:pt x="4902387" y="3397595"/>
                  <a:pt x="5183426" y="3119024"/>
                  <a:pt x="5542276" y="3060092"/>
                </a:cubicBezTo>
                <a:lnTo>
                  <a:pt x="5542393" y="3058953"/>
                </a:lnTo>
                <a:cubicBezTo>
                  <a:pt x="5547702" y="3057951"/>
                  <a:pt x="5553030" y="3057010"/>
                  <a:pt x="5558606" y="3057426"/>
                </a:cubicBezTo>
                <a:lnTo>
                  <a:pt x="5593163" y="3054170"/>
                </a:lnTo>
                <a:lnTo>
                  <a:pt x="5593163" y="3398093"/>
                </a:lnTo>
                <a:lnTo>
                  <a:pt x="5583807" y="3420754"/>
                </a:lnTo>
                <a:cubicBezTo>
                  <a:pt x="5466733" y="3649560"/>
                  <a:pt x="5241364" y="3817307"/>
                  <a:pt x="4972226" y="3861506"/>
                </a:cubicBezTo>
                <a:lnTo>
                  <a:pt x="4972110" y="3862645"/>
                </a:lnTo>
                <a:cubicBezTo>
                  <a:pt x="4966799" y="3863648"/>
                  <a:pt x="4961470" y="3864589"/>
                  <a:pt x="4955893" y="3864173"/>
                </a:cubicBezTo>
                <a:cubicBezTo>
                  <a:pt x="4924721" y="3869683"/>
                  <a:pt x="4892841" y="3872641"/>
                  <a:pt x="4860466" y="3873164"/>
                </a:cubicBezTo>
                <a:lnTo>
                  <a:pt x="4843348" y="3874777"/>
                </a:lnTo>
                <a:lnTo>
                  <a:pt x="4843322" y="3874286"/>
                </a:lnTo>
                <a:lnTo>
                  <a:pt x="4842823" y="3874319"/>
                </a:lnTo>
                <a:cubicBezTo>
                  <a:pt x="4842257" y="3870547"/>
                  <a:pt x="4842230" y="3866761"/>
                  <a:pt x="4842230" y="3862969"/>
                </a:cubicBezTo>
                <a:close/>
                <a:moveTo>
                  <a:pt x="4135041" y="1181049"/>
                </a:moveTo>
                <a:cubicBezTo>
                  <a:pt x="4410231" y="1121906"/>
                  <a:pt x="4625074" y="907109"/>
                  <a:pt x="4678350" y="636203"/>
                </a:cubicBezTo>
                <a:cubicBezTo>
                  <a:pt x="4403160" y="695346"/>
                  <a:pt x="4188316" y="910143"/>
                  <a:pt x="4135041" y="1181049"/>
                </a:cubicBezTo>
                <a:close/>
                <a:moveTo>
                  <a:pt x="4135041" y="1493690"/>
                </a:moveTo>
                <a:cubicBezTo>
                  <a:pt x="4188317" y="1762469"/>
                  <a:pt x="4403160" y="1975579"/>
                  <a:pt x="4678350" y="2034258"/>
                </a:cubicBezTo>
                <a:cubicBezTo>
                  <a:pt x="4625075" y="1765479"/>
                  <a:pt x="4410231" y="1552369"/>
                  <a:pt x="4135041" y="1493690"/>
                </a:cubicBezTo>
                <a:close/>
                <a:moveTo>
                  <a:pt x="4135041" y="2877874"/>
                </a:moveTo>
                <a:cubicBezTo>
                  <a:pt x="4410231" y="2818731"/>
                  <a:pt x="4625074" y="2603934"/>
                  <a:pt x="4678350" y="2333028"/>
                </a:cubicBezTo>
                <a:cubicBezTo>
                  <a:pt x="4403160" y="2392171"/>
                  <a:pt x="4188316" y="2606968"/>
                  <a:pt x="4135041" y="2877874"/>
                </a:cubicBezTo>
                <a:close/>
                <a:moveTo>
                  <a:pt x="4135041" y="3190516"/>
                </a:moveTo>
                <a:cubicBezTo>
                  <a:pt x="4188317" y="3459294"/>
                  <a:pt x="4403160" y="3672404"/>
                  <a:pt x="4678350" y="3731083"/>
                </a:cubicBezTo>
                <a:cubicBezTo>
                  <a:pt x="4625075" y="3462304"/>
                  <a:pt x="4410231" y="3249194"/>
                  <a:pt x="4135041" y="3190516"/>
                </a:cubicBezTo>
                <a:close/>
                <a:moveTo>
                  <a:pt x="4103022" y="4305008"/>
                </a:moveTo>
                <a:lnTo>
                  <a:pt x="4131467" y="4255797"/>
                </a:lnTo>
                <a:cubicBezTo>
                  <a:pt x="4256704" y="4070062"/>
                  <a:pt x="4457661" y="3937139"/>
                  <a:pt x="4691720" y="3898397"/>
                </a:cubicBezTo>
                <a:lnTo>
                  <a:pt x="4691837" y="3897249"/>
                </a:lnTo>
                <a:cubicBezTo>
                  <a:pt x="4697146" y="3896239"/>
                  <a:pt x="4702474" y="3895291"/>
                  <a:pt x="4708050" y="3895710"/>
                </a:cubicBezTo>
                <a:cubicBezTo>
                  <a:pt x="4739233" y="3890153"/>
                  <a:pt x="4771126" y="3887172"/>
                  <a:pt x="4803512" y="3886645"/>
                </a:cubicBezTo>
                <a:lnTo>
                  <a:pt x="4820599" y="3885022"/>
                </a:lnTo>
                <a:lnTo>
                  <a:pt x="4820625" y="3885516"/>
                </a:lnTo>
                <a:lnTo>
                  <a:pt x="4821123" y="3885483"/>
                </a:lnTo>
                <a:lnTo>
                  <a:pt x="4821717" y="3896923"/>
                </a:lnTo>
                <a:cubicBezTo>
                  <a:pt x="4821717" y="3902604"/>
                  <a:pt x="4821658" y="3908271"/>
                  <a:pt x="4820346" y="3913899"/>
                </a:cubicBezTo>
                <a:cubicBezTo>
                  <a:pt x="4820389" y="3945234"/>
                  <a:pt x="4817938" y="3976125"/>
                  <a:pt x="4812879" y="4006375"/>
                </a:cubicBezTo>
                <a:lnTo>
                  <a:pt x="4812341" y="4013051"/>
                </a:lnTo>
                <a:cubicBezTo>
                  <a:pt x="4812171" y="4013056"/>
                  <a:pt x="4812003" y="4013061"/>
                  <a:pt x="4811835" y="4013114"/>
                </a:cubicBezTo>
                <a:cubicBezTo>
                  <a:pt x="4799653" y="4098618"/>
                  <a:pt x="4773921" y="4179889"/>
                  <a:pt x="4736718" y="4254710"/>
                </a:cubicBezTo>
                <a:lnTo>
                  <a:pt x="4706597" y="4305008"/>
                </a:lnTo>
                <a:lnTo>
                  <a:pt x="4552487" y="4305008"/>
                </a:lnTo>
                <a:lnTo>
                  <a:pt x="4579169" y="4271827"/>
                </a:lnTo>
                <a:cubicBezTo>
                  <a:pt x="4626924" y="4199373"/>
                  <a:pt x="4661103" y="4117553"/>
                  <a:pt x="4678350" y="4029853"/>
                </a:cubicBezTo>
                <a:cubicBezTo>
                  <a:pt x="4532099" y="4061285"/>
                  <a:pt x="4402892" y="4136681"/>
                  <a:pt x="4306196" y="4241205"/>
                </a:cubicBezTo>
                <a:lnTo>
                  <a:pt x="4254073" y="4305008"/>
                </a:lnTo>
                <a:close/>
                <a:moveTo>
                  <a:pt x="4068511" y="0"/>
                </a:moveTo>
                <a:lnTo>
                  <a:pt x="4217148" y="0"/>
                </a:lnTo>
                <a:lnTo>
                  <a:pt x="4239376" y="44350"/>
                </a:lnTo>
                <a:cubicBezTo>
                  <a:pt x="4338970" y="191052"/>
                  <a:pt x="4495311" y="298404"/>
                  <a:pt x="4678350" y="337433"/>
                </a:cubicBezTo>
                <a:cubicBezTo>
                  <a:pt x="4659425" y="241952"/>
                  <a:pt x="4620110" y="153496"/>
                  <a:pt x="4564842" y="76659"/>
                </a:cubicBezTo>
                <a:lnTo>
                  <a:pt x="4496615" y="0"/>
                </a:lnTo>
                <a:lnTo>
                  <a:pt x="4664989" y="0"/>
                </a:lnTo>
                <a:lnTo>
                  <a:pt x="4727623" y="96778"/>
                </a:lnTo>
                <a:cubicBezTo>
                  <a:pt x="4769744" y="175780"/>
                  <a:pt x="4798685" y="262463"/>
                  <a:pt x="4811836" y="354040"/>
                </a:cubicBezTo>
                <a:cubicBezTo>
                  <a:pt x="4812004" y="354093"/>
                  <a:pt x="4812173" y="354098"/>
                  <a:pt x="4812342" y="354103"/>
                </a:cubicBezTo>
                <a:lnTo>
                  <a:pt x="4812882" y="360740"/>
                </a:lnTo>
                <a:cubicBezTo>
                  <a:pt x="4817939" y="390746"/>
                  <a:pt x="4820389" y="421389"/>
                  <a:pt x="4820346" y="452471"/>
                </a:cubicBezTo>
                <a:cubicBezTo>
                  <a:pt x="4821658" y="458057"/>
                  <a:pt x="4821717" y="463681"/>
                  <a:pt x="4821717" y="469318"/>
                </a:cubicBezTo>
                <a:cubicBezTo>
                  <a:pt x="4821717" y="473110"/>
                  <a:pt x="4821690" y="476896"/>
                  <a:pt x="4821124" y="480669"/>
                </a:cubicBezTo>
                <a:lnTo>
                  <a:pt x="4820625" y="480636"/>
                </a:lnTo>
                <a:lnTo>
                  <a:pt x="4820599" y="481127"/>
                </a:lnTo>
                <a:lnTo>
                  <a:pt x="4803481" y="479514"/>
                </a:lnTo>
                <a:cubicBezTo>
                  <a:pt x="4771106" y="478991"/>
                  <a:pt x="4739226" y="476033"/>
                  <a:pt x="4708054" y="470523"/>
                </a:cubicBezTo>
                <a:cubicBezTo>
                  <a:pt x="4702477" y="470939"/>
                  <a:pt x="4697148" y="469998"/>
                  <a:pt x="4691837" y="468995"/>
                </a:cubicBezTo>
                <a:lnTo>
                  <a:pt x="4691721" y="467856"/>
                </a:lnTo>
                <a:cubicBezTo>
                  <a:pt x="4450315" y="428211"/>
                  <a:pt x="4244123" y="289169"/>
                  <a:pt x="4120350" y="95636"/>
                </a:cubicBezTo>
                <a:close/>
                <a:moveTo>
                  <a:pt x="3991674" y="1313979"/>
                </a:moveTo>
                <a:cubicBezTo>
                  <a:pt x="3991674" y="1308297"/>
                  <a:pt x="3991733" y="1302628"/>
                  <a:pt x="3993045" y="1296998"/>
                </a:cubicBezTo>
                <a:cubicBezTo>
                  <a:pt x="3993003" y="1265670"/>
                  <a:pt x="3995452" y="1234785"/>
                  <a:pt x="4000509" y="1204541"/>
                </a:cubicBezTo>
                <a:lnTo>
                  <a:pt x="4001049" y="1197851"/>
                </a:lnTo>
                <a:cubicBezTo>
                  <a:pt x="4001218" y="1197846"/>
                  <a:pt x="4001387" y="1197841"/>
                  <a:pt x="4001555" y="1197788"/>
                </a:cubicBezTo>
                <a:cubicBezTo>
                  <a:pt x="4051831" y="844922"/>
                  <a:pt x="4332870" y="564145"/>
                  <a:pt x="4691720" y="504747"/>
                </a:cubicBezTo>
                <a:lnTo>
                  <a:pt x="4691837" y="503599"/>
                </a:lnTo>
                <a:cubicBezTo>
                  <a:pt x="4697146" y="502589"/>
                  <a:pt x="4702474" y="501641"/>
                  <a:pt x="4708050" y="502060"/>
                </a:cubicBezTo>
                <a:cubicBezTo>
                  <a:pt x="4739233" y="496503"/>
                  <a:pt x="4771126" y="493522"/>
                  <a:pt x="4803512" y="492995"/>
                </a:cubicBezTo>
                <a:lnTo>
                  <a:pt x="4820599" y="491372"/>
                </a:lnTo>
                <a:lnTo>
                  <a:pt x="4820625" y="491866"/>
                </a:lnTo>
                <a:lnTo>
                  <a:pt x="4821123" y="491833"/>
                </a:lnTo>
                <a:lnTo>
                  <a:pt x="4821717" y="503273"/>
                </a:lnTo>
                <a:cubicBezTo>
                  <a:pt x="4821717" y="508954"/>
                  <a:pt x="4821658" y="514621"/>
                  <a:pt x="4820346" y="520249"/>
                </a:cubicBezTo>
                <a:cubicBezTo>
                  <a:pt x="4820389" y="551584"/>
                  <a:pt x="4817938" y="582475"/>
                  <a:pt x="4812879" y="612725"/>
                </a:cubicBezTo>
                <a:lnTo>
                  <a:pt x="4812341" y="619401"/>
                </a:lnTo>
                <a:cubicBezTo>
                  <a:pt x="4812171" y="619406"/>
                  <a:pt x="4812003" y="619411"/>
                  <a:pt x="4811835" y="619464"/>
                </a:cubicBezTo>
                <a:cubicBezTo>
                  <a:pt x="4761560" y="972329"/>
                  <a:pt x="4480521" y="1253106"/>
                  <a:pt x="4121670" y="1312505"/>
                </a:cubicBezTo>
                <a:lnTo>
                  <a:pt x="4121554" y="1313653"/>
                </a:lnTo>
                <a:cubicBezTo>
                  <a:pt x="4116243" y="1314664"/>
                  <a:pt x="4110914" y="1315612"/>
                  <a:pt x="4105337" y="1315193"/>
                </a:cubicBezTo>
                <a:cubicBezTo>
                  <a:pt x="4074165" y="1320747"/>
                  <a:pt x="4042285" y="1323728"/>
                  <a:pt x="4009911" y="1324255"/>
                </a:cubicBezTo>
                <a:lnTo>
                  <a:pt x="3992792" y="1325881"/>
                </a:lnTo>
                <a:lnTo>
                  <a:pt x="3992766" y="1325386"/>
                </a:lnTo>
                <a:lnTo>
                  <a:pt x="3992267" y="1325419"/>
                </a:lnTo>
                <a:cubicBezTo>
                  <a:pt x="3991701" y="1321617"/>
                  <a:pt x="3991674" y="1317801"/>
                  <a:pt x="3991674" y="1313979"/>
                </a:cubicBezTo>
                <a:close/>
                <a:moveTo>
                  <a:pt x="3991674" y="1361805"/>
                </a:moveTo>
                <a:lnTo>
                  <a:pt x="3992268" y="1350455"/>
                </a:lnTo>
                <a:lnTo>
                  <a:pt x="3992766" y="1350487"/>
                </a:lnTo>
                <a:lnTo>
                  <a:pt x="3992792" y="1349997"/>
                </a:lnTo>
                <a:lnTo>
                  <a:pt x="4009880" y="1351607"/>
                </a:lnTo>
                <a:cubicBezTo>
                  <a:pt x="4042265" y="1352130"/>
                  <a:pt x="4074158" y="1355088"/>
                  <a:pt x="4105341" y="1360601"/>
                </a:cubicBezTo>
                <a:cubicBezTo>
                  <a:pt x="4110917" y="1360185"/>
                  <a:pt x="4116245" y="1361126"/>
                  <a:pt x="4121554" y="1362128"/>
                </a:cubicBezTo>
                <a:lnTo>
                  <a:pt x="4121671" y="1363267"/>
                </a:lnTo>
                <a:cubicBezTo>
                  <a:pt x="4480521" y="1422199"/>
                  <a:pt x="4761560" y="1700770"/>
                  <a:pt x="4811836" y="2050865"/>
                </a:cubicBezTo>
                <a:cubicBezTo>
                  <a:pt x="4812004" y="2050918"/>
                  <a:pt x="4812173" y="2050923"/>
                  <a:pt x="4812342" y="2050928"/>
                </a:cubicBezTo>
                <a:lnTo>
                  <a:pt x="4812882" y="2057565"/>
                </a:lnTo>
                <a:cubicBezTo>
                  <a:pt x="4817939" y="2087572"/>
                  <a:pt x="4820389" y="2118214"/>
                  <a:pt x="4820346" y="2149296"/>
                </a:cubicBezTo>
                <a:cubicBezTo>
                  <a:pt x="4821658" y="2154882"/>
                  <a:pt x="4821717" y="2160506"/>
                  <a:pt x="4821717" y="2166144"/>
                </a:cubicBezTo>
                <a:cubicBezTo>
                  <a:pt x="4821717" y="2169936"/>
                  <a:pt x="4821690" y="2173722"/>
                  <a:pt x="4821124" y="2177494"/>
                </a:cubicBezTo>
                <a:lnTo>
                  <a:pt x="4820625" y="2177461"/>
                </a:lnTo>
                <a:lnTo>
                  <a:pt x="4820599" y="2177952"/>
                </a:lnTo>
                <a:lnTo>
                  <a:pt x="4803481" y="2176339"/>
                </a:lnTo>
                <a:cubicBezTo>
                  <a:pt x="4771106" y="2175816"/>
                  <a:pt x="4739226" y="2172858"/>
                  <a:pt x="4708054" y="2167348"/>
                </a:cubicBezTo>
                <a:cubicBezTo>
                  <a:pt x="4702477" y="2167764"/>
                  <a:pt x="4697148" y="2166823"/>
                  <a:pt x="4691837" y="2165820"/>
                </a:cubicBezTo>
                <a:lnTo>
                  <a:pt x="4691721" y="2164681"/>
                </a:lnTo>
                <a:cubicBezTo>
                  <a:pt x="4332870" y="2105749"/>
                  <a:pt x="4051831" y="1827177"/>
                  <a:pt x="4001556" y="1477083"/>
                </a:cubicBezTo>
                <a:cubicBezTo>
                  <a:pt x="4001388" y="1477030"/>
                  <a:pt x="4001220" y="1477026"/>
                  <a:pt x="4001050" y="1477021"/>
                </a:cubicBezTo>
                <a:lnTo>
                  <a:pt x="4000512" y="1470397"/>
                </a:lnTo>
                <a:cubicBezTo>
                  <a:pt x="3995453" y="1440385"/>
                  <a:pt x="3993003" y="1409736"/>
                  <a:pt x="3993045" y="1378647"/>
                </a:cubicBezTo>
                <a:cubicBezTo>
                  <a:pt x="3991733" y="1373063"/>
                  <a:pt x="3991674" y="1367441"/>
                  <a:pt x="3991674" y="1361805"/>
                </a:cubicBezTo>
                <a:close/>
                <a:moveTo>
                  <a:pt x="3991674" y="3010804"/>
                </a:moveTo>
                <a:cubicBezTo>
                  <a:pt x="3991674" y="3005122"/>
                  <a:pt x="3991733" y="2999453"/>
                  <a:pt x="3993045" y="2993823"/>
                </a:cubicBezTo>
                <a:cubicBezTo>
                  <a:pt x="3993003" y="2962495"/>
                  <a:pt x="3995452" y="2931610"/>
                  <a:pt x="4000509" y="2901366"/>
                </a:cubicBezTo>
                <a:lnTo>
                  <a:pt x="4001049" y="2894676"/>
                </a:lnTo>
                <a:cubicBezTo>
                  <a:pt x="4001218" y="2894671"/>
                  <a:pt x="4001387" y="2894666"/>
                  <a:pt x="4001555" y="2894613"/>
                </a:cubicBezTo>
                <a:cubicBezTo>
                  <a:pt x="4051831" y="2541747"/>
                  <a:pt x="4332870" y="2260970"/>
                  <a:pt x="4691720" y="2201572"/>
                </a:cubicBezTo>
                <a:lnTo>
                  <a:pt x="4691837" y="2200424"/>
                </a:lnTo>
                <a:cubicBezTo>
                  <a:pt x="4697146" y="2199414"/>
                  <a:pt x="4702474" y="2198466"/>
                  <a:pt x="4708050" y="2198885"/>
                </a:cubicBezTo>
                <a:cubicBezTo>
                  <a:pt x="4739233" y="2193328"/>
                  <a:pt x="4771126" y="2190347"/>
                  <a:pt x="4803512" y="2189820"/>
                </a:cubicBezTo>
                <a:lnTo>
                  <a:pt x="4820599" y="2188197"/>
                </a:lnTo>
                <a:lnTo>
                  <a:pt x="4820625" y="2188691"/>
                </a:lnTo>
                <a:lnTo>
                  <a:pt x="4821123" y="2188658"/>
                </a:lnTo>
                <a:lnTo>
                  <a:pt x="4821717" y="2200098"/>
                </a:lnTo>
                <a:cubicBezTo>
                  <a:pt x="4821717" y="2205779"/>
                  <a:pt x="4821658" y="2211446"/>
                  <a:pt x="4820346" y="2217074"/>
                </a:cubicBezTo>
                <a:cubicBezTo>
                  <a:pt x="4820389" y="2248409"/>
                  <a:pt x="4817938" y="2279300"/>
                  <a:pt x="4812879" y="2309550"/>
                </a:cubicBezTo>
                <a:lnTo>
                  <a:pt x="4812341" y="2316226"/>
                </a:lnTo>
                <a:cubicBezTo>
                  <a:pt x="4812171" y="2316231"/>
                  <a:pt x="4812003" y="2316236"/>
                  <a:pt x="4811835" y="2316289"/>
                </a:cubicBezTo>
                <a:cubicBezTo>
                  <a:pt x="4761560" y="2669154"/>
                  <a:pt x="4480521" y="2949931"/>
                  <a:pt x="4121670" y="3009330"/>
                </a:cubicBezTo>
                <a:lnTo>
                  <a:pt x="4121554" y="3010478"/>
                </a:lnTo>
                <a:cubicBezTo>
                  <a:pt x="4116243" y="3011489"/>
                  <a:pt x="4110914" y="3012437"/>
                  <a:pt x="4105337" y="3012018"/>
                </a:cubicBezTo>
                <a:cubicBezTo>
                  <a:pt x="4074165" y="3017572"/>
                  <a:pt x="4042285" y="3020553"/>
                  <a:pt x="4009911" y="3021080"/>
                </a:cubicBezTo>
                <a:lnTo>
                  <a:pt x="3992792" y="3022706"/>
                </a:lnTo>
                <a:lnTo>
                  <a:pt x="3992766" y="3022211"/>
                </a:lnTo>
                <a:lnTo>
                  <a:pt x="3992267" y="3022244"/>
                </a:lnTo>
                <a:cubicBezTo>
                  <a:pt x="3991701" y="3018442"/>
                  <a:pt x="3991674" y="3014626"/>
                  <a:pt x="3991674" y="3010804"/>
                </a:cubicBezTo>
                <a:close/>
                <a:moveTo>
                  <a:pt x="3991674" y="3058630"/>
                </a:moveTo>
                <a:lnTo>
                  <a:pt x="3992268" y="3047280"/>
                </a:lnTo>
                <a:lnTo>
                  <a:pt x="3992766" y="3047312"/>
                </a:lnTo>
                <a:lnTo>
                  <a:pt x="3992792" y="3046822"/>
                </a:lnTo>
                <a:lnTo>
                  <a:pt x="4009880" y="3048432"/>
                </a:lnTo>
                <a:cubicBezTo>
                  <a:pt x="4042265" y="3048955"/>
                  <a:pt x="4074158" y="3051913"/>
                  <a:pt x="4105341" y="3057426"/>
                </a:cubicBezTo>
                <a:cubicBezTo>
                  <a:pt x="4110917" y="3057010"/>
                  <a:pt x="4116245" y="3057951"/>
                  <a:pt x="4121554" y="3058953"/>
                </a:cubicBezTo>
                <a:lnTo>
                  <a:pt x="4121671" y="3060092"/>
                </a:lnTo>
                <a:cubicBezTo>
                  <a:pt x="4480521" y="3119024"/>
                  <a:pt x="4761560" y="3397595"/>
                  <a:pt x="4811836" y="3747690"/>
                </a:cubicBezTo>
                <a:cubicBezTo>
                  <a:pt x="4812004" y="3747743"/>
                  <a:pt x="4812173" y="3747748"/>
                  <a:pt x="4812342" y="3747753"/>
                </a:cubicBezTo>
                <a:lnTo>
                  <a:pt x="4812882" y="3754390"/>
                </a:lnTo>
                <a:cubicBezTo>
                  <a:pt x="4817939" y="3784397"/>
                  <a:pt x="4820389" y="3815039"/>
                  <a:pt x="4820346" y="3846121"/>
                </a:cubicBezTo>
                <a:cubicBezTo>
                  <a:pt x="4821658" y="3851707"/>
                  <a:pt x="4821717" y="3857331"/>
                  <a:pt x="4821717" y="3862969"/>
                </a:cubicBezTo>
                <a:cubicBezTo>
                  <a:pt x="4821717" y="3866761"/>
                  <a:pt x="4821690" y="3870547"/>
                  <a:pt x="4821124" y="3874319"/>
                </a:cubicBezTo>
                <a:lnTo>
                  <a:pt x="4820625" y="3874286"/>
                </a:lnTo>
                <a:lnTo>
                  <a:pt x="4820599" y="3874777"/>
                </a:lnTo>
                <a:lnTo>
                  <a:pt x="4803481" y="3873164"/>
                </a:lnTo>
                <a:cubicBezTo>
                  <a:pt x="4771106" y="3872641"/>
                  <a:pt x="4739226" y="3869683"/>
                  <a:pt x="4708054" y="3864173"/>
                </a:cubicBezTo>
                <a:cubicBezTo>
                  <a:pt x="4702477" y="3864589"/>
                  <a:pt x="4697148" y="3863648"/>
                  <a:pt x="4691837" y="3862645"/>
                </a:cubicBezTo>
                <a:lnTo>
                  <a:pt x="4691721" y="3861506"/>
                </a:lnTo>
                <a:cubicBezTo>
                  <a:pt x="4332870" y="3802574"/>
                  <a:pt x="4051831" y="3524002"/>
                  <a:pt x="4001556" y="3173908"/>
                </a:cubicBezTo>
                <a:cubicBezTo>
                  <a:pt x="4001388" y="3173856"/>
                  <a:pt x="4001220" y="3173851"/>
                  <a:pt x="4001050" y="3173846"/>
                </a:cubicBezTo>
                <a:lnTo>
                  <a:pt x="4000512" y="3167222"/>
                </a:lnTo>
                <a:cubicBezTo>
                  <a:pt x="3995453" y="3137210"/>
                  <a:pt x="3993003" y="3106561"/>
                  <a:pt x="3993045" y="3075472"/>
                </a:cubicBezTo>
                <a:cubicBezTo>
                  <a:pt x="3991733" y="3069889"/>
                  <a:pt x="3991674" y="3064266"/>
                  <a:pt x="3991674" y="3058630"/>
                </a:cubicBezTo>
                <a:close/>
                <a:moveTo>
                  <a:pt x="3293448" y="636203"/>
                </a:moveTo>
                <a:cubicBezTo>
                  <a:pt x="3346724" y="907109"/>
                  <a:pt x="3561567" y="1121906"/>
                  <a:pt x="3836757" y="1181049"/>
                </a:cubicBezTo>
                <a:cubicBezTo>
                  <a:pt x="3783482" y="910143"/>
                  <a:pt x="3568638" y="695346"/>
                  <a:pt x="3293448" y="636203"/>
                </a:cubicBezTo>
                <a:close/>
                <a:moveTo>
                  <a:pt x="3293448" y="2333028"/>
                </a:moveTo>
                <a:cubicBezTo>
                  <a:pt x="3346724" y="2603934"/>
                  <a:pt x="3561567" y="2818731"/>
                  <a:pt x="3836757" y="2877874"/>
                </a:cubicBezTo>
                <a:cubicBezTo>
                  <a:pt x="3783482" y="2606968"/>
                  <a:pt x="3568638" y="2392171"/>
                  <a:pt x="3293448" y="2333028"/>
                </a:cubicBezTo>
                <a:close/>
                <a:moveTo>
                  <a:pt x="3293446" y="2034258"/>
                </a:moveTo>
                <a:cubicBezTo>
                  <a:pt x="3568636" y="1975579"/>
                  <a:pt x="3783479" y="1762469"/>
                  <a:pt x="3836755" y="1493690"/>
                </a:cubicBezTo>
                <a:cubicBezTo>
                  <a:pt x="3561565" y="1552369"/>
                  <a:pt x="3346721" y="1765479"/>
                  <a:pt x="3293446" y="2034258"/>
                </a:cubicBezTo>
                <a:close/>
                <a:moveTo>
                  <a:pt x="3293446" y="3731083"/>
                </a:moveTo>
                <a:cubicBezTo>
                  <a:pt x="3568636" y="3672404"/>
                  <a:pt x="3783479" y="3459294"/>
                  <a:pt x="3836755" y="3190516"/>
                </a:cubicBezTo>
                <a:cubicBezTo>
                  <a:pt x="3561565" y="3249194"/>
                  <a:pt x="3346721" y="3462304"/>
                  <a:pt x="3293446" y="3731083"/>
                </a:cubicBezTo>
                <a:close/>
                <a:moveTo>
                  <a:pt x="3150081" y="503273"/>
                </a:moveTo>
                <a:lnTo>
                  <a:pt x="3150675" y="491833"/>
                </a:lnTo>
                <a:lnTo>
                  <a:pt x="3151173" y="491866"/>
                </a:lnTo>
                <a:lnTo>
                  <a:pt x="3151199" y="491372"/>
                </a:lnTo>
                <a:lnTo>
                  <a:pt x="3168287" y="492995"/>
                </a:lnTo>
                <a:cubicBezTo>
                  <a:pt x="3200672" y="493522"/>
                  <a:pt x="3232565" y="496503"/>
                  <a:pt x="3263748" y="502060"/>
                </a:cubicBezTo>
                <a:cubicBezTo>
                  <a:pt x="3269324" y="501641"/>
                  <a:pt x="3274652" y="502589"/>
                  <a:pt x="3279961" y="503599"/>
                </a:cubicBezTo>
                <a:lnTo>
                  <a:pt x="3280078" y="504747"/>
                </a:lnTo>
                <a:cubicBezTo>
                  <a:pt x="3638928" y="564145"/>
                  <a:pt x="3919967" y="844922"/>
                  <a:pt x="3970244" y="1197788"/>
                </a:cubicBezTo>
                <a:cubicBezTo>
                  <a:pt x="3970411" y="1197841"/>
                  <a:pt x="3970581" y="1197846"/>
                  <a:pt x="3970749" y="1197851"/>
                </a:cubicBezTo>
                <a:lnTo>
                  <a:pt x="3971290" y="1204541"/>
                </a:lnTo>
                <a:cubicBezTo>
                  <a:pt x="3976346" y="1234785"/>
                  <a:pt x="3978796" y="1265670"/>
                  <a:pt x="3978754" y="1296998"/>
                </a:cubicBezTo>
                <a:cubicBezTo>
                  <a:pt x="3980066" y="1302628"/>
                  <a:pt x="3980124" y="1308297"/>
                  <a:pt x="3980124" y="1313979"/>
                </a:cubicBezTo>
                <a:cubicBezTo>
                  <a:pt x="3980124" y="1317801"/>
                  <a:pt x="3980097" y="1321617"/>
                  <a:pt x="3979531" y="1325419"/>
                </a:cubicBezTo>
                <a:lnTo>
                  <a:pt x="3979032" y="1325386"/>
                </a:lnTo>
                <a:lnTo>
                  <a:pt x="3979006" y="1325881"/>
                </a:lnTo>
                <a:lnTo>
                  <a:pt x="3961888" y="1324255"/>
                </a:lnTo>
                <a:cubicBezTo>
                  <a:pt x="3929514" y="1323728"/>
                  <a:pt x="3897633" y="1320747"/>
                  <a:pt x="3866461" y="1315193"/>
                </a:cubicBezTo>
                <a:cubicBezTo>
                  <a:pt x="3860884" y="1315612"/>
                  <a:pt x="3855555" y="1314664"/>
                  <a:pt x="3850245" y="1313653"/>
                </a:cubicBezTo>
                <a:lnTo>
                  <a:pt x="3850129" y="1312505"/>
                </a:lnTo>
                <a:cubicBezTo>
                  <a:pt x="3491277" y="1253106"/>
                  <a:pt x="3210238" y="972329"/>
                  <a:pt x="3159963" y="619464"/>
                </a:cubicBezTo>
                <a:cubicBezTo>
                  <a:pt x="3159795" y="619411"/>
                  <a:pt x="3159627" y="619406"/>
                  <a:pt x="3159457" y="619401"/>
                </a:cubicBezTo>
                <a:lnTo>
                  <a:pt x="3158919" y="612725"/>
                </a:lnTo>
                <a:cubicBezTo>
                  <a:pt x="3153860" y="582475"/>
                  <a:pt x="3151410" y="551584"/>
                  <a:pt x="3151452" y="520249"/>
                </a:cubicBezTo>
                <a:cubicBezTo>
                  <a:pt x="3150140" y="514621"/>
                  <a:pt x="3150081" y="508954"/>
                  <a:pt x="3150081" y="503273"/>
                </a:cubicBezTo>
                <a:close/>
                <a:moveTo>
                  <a:pt x="3150081" y="2200098"/>
                </a:moveTo>
                <a:lnTo>
                  <a:pt x="3150675" y="2188658"/>
                </a:lnTo>
                <a:lnTo>
                  <a:pt x="3151173" y="2188691"/>
                </a:lnTo>
                <a:lnTo>
                  <a:pt x="3151199" y="2188197"/>
                </a:lnTo>
                <a:lnTo>
                  <a:pt x="3168287" y="2189820"/>
                </a:lnTo>
                <a:cubicBezTo>
                  <a:pt x="3200672" y="2190347"/>
                  <a:pt x="3232565" y="2193328"/>
                  <a:pt x="3263748" y="2198885"/>
                </a:cubicBezTo>
                <a:cubicBezTo>
                  <a:pt x="3269324" y="2198466"/>
                  <a:pt x="3274652" y="2199414"/>
                  <a:pt x="3279961" y="2200424"/>
                </a:cubicBezTo>
                <a:lnTo>
                  <a:pt x="3280078" y="2201572"/>
                </a:lnTo>
                <a:cubicBezTo>
                  <a:pt x="3638928" y="2260970"/>
                  <a:pt x="3919967" y="2541747"/>
                  <a:pt x="3970244" y="2894613"/>
                </a:cubicBezTo>
                <a:cubicBezTo>
                  <a:pt x="3970411" y="2894666"/>
                  <a:pt x="3970581" y="2894671"/>
                  <a:pt x="3970749" y="2894676"/>
                </a:cubicBezTo>
                <a:lnTo>
                  <a:pt x="3971290" y="2901366"/>
                </a:lnTo>
                <a:cubicBezTo>
                  <a:pt x="3976346" y="2931610"/>
                  <a:pt x="3978796" y="2962495"/>
                  <a:pt x="3978754" y="2993823"/>
                </a:cubicBezTo>
                <a:cubicBezTo>
                  <a:pt x="3980066" y="2999453"/>
                  <a:pt x="3980124" y="3005122"/>
                  <a:pt x="3980124" y="3010804"/>
                </a:cubicBezTo>
                <a:cubicBezTo>
                  <a:pt x="3980124" y="3014626"/>
                  <a:pt x="3980097" y="3018442"/>
                  <a:pt x="3979531" y="3022244"/>
                </a:cubicBezTo>
                <a:lnTo>
                  <a:pt x="3979032" y="3022211"/>
                </a:lnTo>
                <a:lnTo>
                  <a:pt x="3979006" y="3022706"/>
                </a:lnTo>
                <a:lnTo>
                  <a:pt x="3961888" y="3021080"/>
                </a:lnTo>
                <a:cubicBezTo>
                  <a:pt x="3929514" y="3020553"/>
                  <a:pt x="3897633" y="3017572"/>
                  <a:pt x="3866461" y="3012018"/>
                </a:cubicBezTo>
                <a:cubicBezTo>
                  <a:pt x="3860884" y="3012437"/>
                  <a:pt x="3855555" y="3011489"/>
                  <a:pt x="3850245" y="3010478"/>
                </a:cubicBezTo>
                <a:lnTo>
                  <a:pt x="3850129" y="3009330"/>
                </a:lnTo>
                <a:cubicBezTo>
                  <a:pt x="3491277" y="2949931"/>
                  <a:pt x="3210238" y="2669154"/>
                  <a:pt x="3159963" y="2316289"/>
                </a:cubicBezTo>
                <a:cubicBezTo>
                  <a:pt x="3159795" y="2316236"/>
                  <a:pt x="3159627" y="2316231"/>
                  <a:pt x="3159457" y="2316226"/>
                </a:cubicBezTo>
                <a:lnTo>
                  <a:pt x="3158919" y="2309550"/>
                </a:lnTo>
                <a:cubicBezTo>
                  <a:pt x="3153860" y="2279300"/>
                  <a:pt x="3151410" y="2248409"/>
                  <a:pt x="3151452" y="2217074"/>
                </a:cubicBezTo>
                <a:cubicBezTo>
                  <a:pt x="3150140" y="2211446"/>
                  <a:pt x="3150081" y="2205779"/>
                  <a:pt x="3150081" y="2200098"/>
                </a:cubicBezTo>
                <a:close/>
                <a:moveTo>
                  <a:pt x="3150081" y="3896923"/>
                </a:moveTo>
                <a:lnTo>
                  <a:pt x="3150675" y="3885483"/>
                </a:lnTo>
                <a:lnTo>
                  <a:pt x="3151173" y="3885516"/>
                </a:lnTo>
                <a:lnTo>
                  <a:pt x="3151199" y="3885022"/>
                </a:lnTo>
                <a:lnTo>
                  <a:pt x="3168287" y="3886645"/>
                </a:lnTo>
                <a:cubicBezTo>
                  <a:pt x="3200672" y="3887172"/>
                  <a:pt x="3232565" y="3890153"/>
                  <a:pt x="3263748" y="3895710"/>
                </a:cubicBezTo>
                <a:cubicBezTo>
                  <a:pt x="3269324" y="3895291"/>
                  <a:pt x="3274652" y="3896239"/>
                  <a:pt x="3279961" y="3897249"/>
                </a:cubicBezTo>
                <a:lnTo>
                  <a:pt x="3280078" y="3898397"/>
                </a:lnTo>
                <a:cubicBezTo>
                  <a:pt x="3514137" y="3937139"/>
                  <a:pt x="3715094" y="4070062"/>
                  <a:pt x="3840331" y="4255797"/>
                </a:cubicBezTo>
                <a:lnTo>
                  <a:pt x="3868775" y="4305008"/>
                </a:lnTo>
                <a:lnTo>
                  <a:pt x="3717725" y="4305008"/>
                </a:lnTo>
                <a:lnTo>
                  <a:pt x="3665602" y="4241205"/>
                </a:lnTo>
                <a:cubicBezTo>
                  <a:pt x="3568906" y="4136681"/>
                  <a:pt x="3439699" y="4061285"/>
                  <a:pt x="3293448" y="4029853"/>
                </a:cubicBezTo>
                <a:cubicBezTo>
                  <a:pt x="3310695" y="4117553"/>
                  <a:pt x="3344874" y="4199373"/>
                  <a:pt x="3392629" y="4271827"/>
                </a:cubicBezTo>
                <a:lnTo>
                  <a:pt x="3419311" y="4305008"/>
                </a:lnTo>
                <a:lnTo>
                  <a:pt x="3265201" y="4305008"/>
                </a:lnTo>
                <a:lnTo>
                  <a:pt x="3235080" y="4254710"/>
                </a:lnTo>
                <a:cubicBezTo>
                  <a:pt x="3197877" y="4179889"/>
                  <a:pt x="3172145" y="4098618"/>
                  <a:pt x="3159963" y="4013114"/>
                </a:cubicBezTo>
                <a:cubicBezTo>
                  <a:pt x="3159795" y="4013061"/>
                  <a:pt x="3159627" y="4013056"/>
                  <a:pt x="3159457" y="4013051"/>
                </a:cubicBezTo>
                <a:lnTo>
                  <a:pt x="3158919" y="4006375"/>
                </a:lnTo>
                <a:cubicBezTo>
                  <a:pt x="3153860" y="3976125"/>
                  <a:pt x="3151410" y="3945234"/>
                  <a:pt x="3151452" y="3913899"/>
                </a:cubicBezTo>
                <a:cubicBezTo>
                  <a:pt x="3150140" y="3908271"/>
                  <a:pt x="3150081" y="3902604"/>
                  <a:pt x="3150081" y="3896923"/>
                </a:cubicBezTo>
                <a:close/>
                <a:moveTo>
                  <a:pt x="3150079" y="469318"/>
                </a:moveTo>
                <a:cubicBezTo>
                  <a:pt x="3150079" y="463681"/>
                  <a:pt x="3150138" y="458057"/>
                  <a:pt x="3151450" y="452471"/>
                </a:cubicBezTo>
                <a:cubicBezTo>
                  <a:pt x="3151408" y="421389"/>
                  <a:pt x="3153857" y="390746"/>
                  <a:pt x="3158914" y="360740"/>
                </a:cubicBezTo>
                <a:lnTo>
                  <a:pt x="3159454" y="354103"/>
                </a:lnTo>
                <a:cubicBezTo>
                  <a:pt x="3159623" y="354098"/>
                  <a:pt x="3159792" y="354093"/>
                  <a:pt x="3159960" y="354040"/>
                </a:cubicBezTo>
                <a:cubicBezTo>
                  <a:pt x="3173111" y="262463"/>
                  <a:pt x="3202052" y="175780"/>
                  <a:pt x="3244173" y="96778"/>
                </a:cubicBezTo>
                <a:lnTo>
                  <a:pt x="3306807" y="0"/>
                </a:lnTo>
                <a:lnTo>
                  <a:pt x="3475182" y="0"/>
                </a:lnTo>
                <a:lnTo>
                  <a:pt x="3406954" y="76659"/>
                </a:lnTo>
                <a:cubicBezTo>
                  <a:pt x="3351687" y="153496"/>
                  <a:pt x="3312372" y="241952"/>
                  <a:pt x="3293446" y="337433"/>
                </a:cubicBezTo>
                <a:cubicBezTo>
                  <a:pt x="3476486" y="298404"/>
                  <a:pt x="3632827" y="191052"/>
                  <a:pt x="3732420" y="44350"/>
                </a:cubicBezTo>
                <a:lnTo>
                  <a:pt x="3754649" y="0"/>
                </a:lnTo>
                <a:lnTo>
                  <a:pt x="3903287" y="0"/>
                </a:lnTo>
                <a:lnTo>
                  <a:pt x="3851448" y="95636"/>
                </a:lnTo>
                <a:cubicBezTo>
                  <a:pt x="3727674" y="289169"/>
                  <a:pt x="3521481" y="428211"/>
                  <a:pt x="3280075" y="467856"/>
                </a:cubicBezTo>
                <a:lnTo>
                  <a:pt x="3279959" y="468995"/>
                </a:lnTo>
                <a:cubicBezTo>
                  <a:pt x="3274648" y="469998"/>
                  <a:pt x="3269319" y="470939"/>
                  <a:pt x="3263742" y="470523"/>
                </a:cubicBezTo>
                <a:cubicBezTo>
                  <a:pt x="3232570" y="476033"/>
                  <a:pt x="3200690" y="478991"/>
                  <a:pt x="3168316" y="479514"/>
                </a:cubicBezTo>
                <a:lnTo>
                  <a:pt x="3151197" y="481127"/>
                </a:lnTo>
                <a:lnTo>
                  <a:pt x="3151171" y="480636"/>
                </a:lnTo>
                <a:lnTo>
                  <a:pt x="3150672" y="480669"/>
                </a:lnTo>
                <a:cubicBezTo>
                  <a:pt x="3150106" y="476896"/>
                  <a:pt x="3150079" y="473110"/>
                  <a:pt x="3150079" y="469318"/>
                </a:cubicBezTo>
                <a:close/>
                <a:moveTo>
                  <a:pt x="3150079" y="2166144"/>
                </a:moveTo>
                <a:cubicBezTo>
                  <a:pt x="3150079" y="2160506"/>
                  <a:pt x="3150138" y="2154882"/>
                  <a:pt x="3151450" y="2149296"/>
                </a:cubicBezTo>
                <a:cubicBezTo>
                  <a:pt x="3151408" y="2118214"/>
                  <a:pt x="3153857" y="2087572"/>
                  <a:pt x="3158914" y="2057565"/>
                </a:cubicBezTo>
                <a:lnTo>
                  <a:pt x="3159454" y="2050928"/>
                </a:lnTo>
                <a:cubicBezTo>
                  <a:pt x="3159623" y="2050923"/>
                  <a:pt x="3159792" y="2050918"/>
                  <a:pt x="3159960" y="2050865"/>
                </a:cubicBezTo>
                <a:cubicBezTo>
                  <a:pt x="3210236" y="1700770"/>
                  <a:pt x="3491275" y="1422199"/>
                  <a:pt x="3850126" y="1363267"/>
                </a:cubicBezTo>
                <a:lnTo>
                  <a:pt x="3850243" y="1362128"/>
                </a:lnTo>
                <a:cubicBezTo>
                  <a:pt x="3855551" y="1361126"/>
                  <a:pt x="3860879" y="1360185"/>
                  <a:pt x="3866455" y="1360601"/>
                </a:cubicBezTo>
                <a:cubicBezTo>
                  <a:pt x="3897639" y="1355088"/>
                  <a:pt x="3929531" y="1352130"/>
                  <a:pt x="3961917" y="1351607"/>
                </a:cubicBezTo>
                <a:lnTo>
                  <a:pt x="3979004" y="1349997"/>
                </a:lnTo>
                <a:lnTo>
                  <a:pt x="3979030" y="1350487"/>
                </a:lnTo>
                <a:lnTo>
                  <a:pt x="3979528" y="1350455"/>
                </a:lnTo>
                <a:lnTo>
                  <a:pt x="3980122" y="1361805"/>
                </a:lnTo>
                <a:cubicBezTo>
                  <a:pt x="3980122" y="1367441"/>
                  <a:pt x="3980064" y="1373063"/>
                  <a:pt x="3978752" y="1378647"/>
                </a:cubicBezTo>
                <a:cubicBezTo>
                  <a:pt x="3978794" y="1409736"/>
                  <a:pt x="3976343" y="1440385"/>
                  <a:pt x="3971285" y="1470397"/>
                </a:cubicBezTo>
                <a:lnTo>
                  <a:pt x="3970746" y="1477021"/>
                </a:lnTo>
                <a:cubicBezTo>
                  <a:pt x="3970577" y="1477026"/>
                  <a:pt x="3970408" y="1477030"/>
                  <a:pt x="3970241" y="1477083"/>
                </a:cubicBezTo>
                <a:cubicBezTo>
                  <a:pt x="3919965" y="1827177"/>
                  <a:pt x="3638926" y="2105749"/>
                  <a:pt x="3280075" y="2164681"/>
                </a:cubicBezTo>
                <a:lnTo>
                  <a:pt x="3279959" y="2165820"/>
                </a:lnTo>
                <a:cubicBezTo>
                  <a:pt x="3274648" y="2166823"/>
                  <a:pt x="3269319" y="2167764"/>
                  <a:pt x="3263742" y="2167348"/>
                </a:cubicBezTo>
                <a:cubicBezTo>
                  <a:pt x="3232570" y="2172858"/>
                  <a:pt x="3200690" y="2175816"/>
                  <a:pt x="3168316" y="2176339"/>
                </a:cubicBezTo>
                <a:lnTo>
                  <a:pt x="3151197" y="2177952"/>
                </a:lnTo>
                <a:lnTo>
                  <a:pt x="3151171" y="2177461"/>
                </a:lnTo>
                <a:lnTo>
                  <a:pt x="3150672" y="2177494"/>
                </a:lnTo>
                <a:cubicBezTo>
                  <a:pt x="3150106" y="2173722"/>
                  <a:pt x="3150079" y="2169936"/>
                  <a:pt x="3150079" y="2166144"/>
                </a:cubicBezTo>
                <a:close/>
                <a:moveTo>
                  <a:pt x="3150079" y="3862969"/>
                </a:moveTo>
                <a:cubicBezTo>
                  <a:pt x="3150079" y="3857331"/>
                  <a:pt x="3150138" y="3851707"/>
                  <a:pt x="3151450" y="3846121"/>
                </a:cubicBezTo>
                <a:cubicBezTo>
                  <a:pt x="3151408" y="3815039"/>
                  <a:pt x="3153857" y="3784397"/>
                  <a:pt x="3158914" y="3754390"/>
                </a:cubicBezTo>
                <a:lnTo>
                  <a:pt x="3159454" y="3747753"/>
                </a:lnTo>
                <a:cubicBezTo>
                  <a:pt x="3159623" y="3747748"/>
                  <a:pt x="3159792" y="3747743"/>
                  <a:pt x="3159960" y="3747690"/>
                </a:cubicBezTo>
                <a:cubicBezTo>
                  <a:pt x="3210236" y="3397595"/>
                  <a:pt x="3491275" y="3119024"/>
                  <a:pt x="3850126" y="3060092"/>
                </a:cubicBezTo>
                <a:lnTo>
                  <a:pt x="3850243" y="3058953"/>
                </a:lnTo>
                <a:cubicBezTo>
                  <a:pt x="3855551" y="3057951"/>
                  <a:pt x="3860879" y="3057010"/>
                  <a:pt x="3866455" y="3057426"/>
                </a:cubicBezTo>
                <a:cubicBezTo>
                  <a:pt x="3897639" y="3051913"/>
                  <a:pt x="3929531" y="3048955"/>
                  <a:pt x="3961917" y="3048432"/>
                </a:cubicBezTo>
                <a:lnTo>
                  <a:pt x="3979004" y="3046822"/>
                </a:lnTo>
                <a:lnTo>
                  <a:pt x="3979030" y="3047312"/>
                </a:lnTo>
                <a:lnTo>
                  <a:pt x="3979528" y="3047280"/>
                </a:lnTo>
                <a:lnTo>
                  <a:pt x="3980122" y="3058630"/>
                </a:lnTo>
                <a:cubicBezTo>
                  <a:pt x="3980122" y="3064266"/>
                  <a:pt x="3980064" y="3069889"/>
                  <a:pt x="3978752" y="3075472"/>
                </a:cubicBezTo>
                <a:cubicBezTo>
                  <a:pt x="3978794" y="3106561"/>
                  <a:pt x="3976343" y="3137210"/>
                  <a:pt x="3971285" y="3167222"/>
                </a:cubicBezTo>
                <a:lnTo>
                  <a:pt x="3970746" y="3173846"/>
                </a:lnTo>
                <a:cubicBezTo>
                  <a:pt x="3970577" y="3173851"/>
                  <a:pt x="3970408" y="3173856"/>
                  <a:pt x="3970241" y="3173908"/>
                </a:cubicBezTo>
                <a:cubicBezTo>
                  <a:pt x="3919965" y="3524002"/>
                  <a:pt x="3638926" y="3802574"/>
                  <a:pt x="3280075" y="3861506"/>
                </a:cubicBezTo>
                <a:lnTo>
                  <a:pt x="3279959" y="3862645"/>
                </a:lnTo>
                <a:cubicBezTo>
                  <a:pt x="3274648" y="3863648"/>
                  <a:pt x="3269319" y="3864589"/>
                  <a:pt x="3263742" y="3864173"/>
                </a:cubicBezTo>
                <a:cubicBezTo>
                  <a:pt x="3232570" y="3869683"/>
                  <a:pt x="3200690" y="3872641"/>
                  <a:pt x="3168316" y="3873164"/>
                </a:cubicBezTo>
                <a:lnTo>
                  <a:pt x="3151197" y="3874777"/>
                </a:lnTo>
                <a:lnTo>
                  <a:pt x="3151171" y="3874286"/>
                </a:lnTo>
                <a:lnTo>
                  <a:pt x="3150672" y="3874319"/>
                </a:lnTo>
                <a:cubicBezTo>
                  <a:pt x="3150106" y="3870547"/>
                  <a:pt x="3150079" y="3866761"/>
                  <a:pt x="3150079" y="3862969"/>
                </a:cubicBezTo>
                <a:close/>
                <a:moveTo>
                  <a:pt x="2442890" y="1181049"/>
                </a:moveTo>
                <a:cubicBezTo>
                  <a:pt x="2718080" y="1121906"/>
                  <a:pt x="2932923" y="907109"/>
                  <a:pt x="2986199" y="636203"/>
                </a:cubicBezTo>
                <a:cubicBezTo>
                  <a:pt x="2711009" y="695346"/>
                  <a:pt x="2496165" y="910143"/>
                  <a:pt x="2442890" y="1181049"/>
                </a:cubicBezTo>
                <a:close/>
                <a:moveTo>
                  <a:pt x="2442890" y="1493690"/>
                </a:moveTo>
                <a:cubicBezTo>
                  <a:pt x="2496166" y="1762469"/>
                  <a:pt x="2711009" y="1975579"/>
                  <a:pt x="2986199" y="2034258"/>
                </a:cubicBezTo>
                <a:cubicBezTo>
                  <a:pt x="2932924" y="1765479"/>
                  <a:pt x="2718080" y="1552369"/>
                  <a:pt x="2442890" y="1493690"/>
                </a:cubicBezTo>
                <a:close/>
                <a:moveTo>
                  <a:pt x="2442890" y="2877874"/>
                </a:moveTo>
                <a:cubicBezTo>
                  <a:pt x="2718080" y="2818731"/>
                  <a:pt x="2932923" y="2603934"/>
                  <a:pt x="2986199" y="2333028"/>
                </a:cubicBezTo>
                <a:cubicBezTo>
                  <a:pt x="2711009" y="2392171"/>
                  <a:pt x="2496165" y="2606968"/>
                  <a:pt x="2442890" y="2877874"/>
                </a:cubicBezTo>
                <a:close/>
                <a:moveTo>
                  <a:pt x="2442890" y="3190516"/>
                </a:moveTo>
                <a:cubicBezTo>
                  <a:pt x="2496166" y="3459294"/>
                  <a:pt x="2711009" y="3672404"/>
                  <a:pt x="2986199" y="3731083"/>
                </a:cubicBezTo>
                <a:cubicBezTo>
                  <a:pt x="2932924" y="3462304"/>
                  <a:pt x="2718080" y="3249194"/>
                  <a:pt x="2442890" y="3190516"/>
                </a:cubicBezTo>
                <a:close/>
                <a:moveTo>
                  <a:pt x="2410871" y="4305008"/>
                </a:moveTo>
                <a:lnTo>
                  <a:pt x="2439316" y="4255797"/>
                </a:lnTo>
                <a:cubicBezTo>
                  <a:pt x="2564553" y="4070062"/>
                  <a:pt x="2765510" y="3937139"/>
                  <a:pt x="2999569" y="3898397"/>
                </a:cubicBezTo>
                <a:lnTo>
                  <a:pt x="2999686" y="3897249"/>
                </a:lnTo>
                <a:cubicBezTo>
                  <a:pt x="3004995" y="3896239"/>
                  <a:pt x="3010323" y="3895291"/>
                  <a:pt x="3015899" y="3895710"/>
                </a:cubicBezTo>
                <a:cubicBezTo>
                  <a:pt x="3047082" y="3890153"/>
                  <a:pt x="3078975" y="3887172"/>
                  <a:pt x="3111360" y="3886645"/>
                </a:cubicBezTo>
                <a:lnTo>
                  <a:pt x="3128448" y="3885022"/>
                </a:lnTo>
                <a:lnTo>
                  <a:pt x="3128474" y="3885516"/>
                </a:lnTo>
                <a:lnTo>
                  <a:pt x="3128972" y="3885483"/>
                </a:lnTo>
                <a:lnTo>
                  <a:pt x="3129566" y="3896923"/>
                </a:lnTo>
                <a:cubicBezTo>
                  <a:pt x="3129566" y="3902604"/>
                  <a:pt x="3129507" y="3908271"/>
                  <a:pt x="3128195" y="3913899"/>
                </a:cubicBezTo>
                <a:cubicBezTo>
                  <a:pt x="3128237" y="3945234"/>
                  <a:pt x="3125787" y="3976125"/>
                  <a:pt x="3120728" y="4006375"/>
                </a:cubicBezTo>
                <a:lnTo>
                  <a:pt x="3120190" y="4013051"/>
                </a:lnTo>
                <a:cubicBezTo>
                  <a:pt x="3120020" y="4013056"/>
                  <a:pt x="3119852" y="4013061"/>
                  <a:pt x="3119684" y="4013114"/>
                </a:cubicBezTo>
                <a:cubicBezTo>
                  <a:pt x="3107502" y="4098618"/>
                  <a:pt x="3081770" y="4179889"/>
                  <a:pt x="3044567" y="4254710"/>
                </a:cubicBezTo>
                <a:lnTo>
                  <a:pt x="3014445" y="4305008"/>
                </a:lnTo>
                <a:lnTo>
                  <a:pt x="2860336" y="4305008"/>
                </a:lnTo>
                <a:lnTo>
                  <a:pt x="2887018" y="4271827"/>
                </a:lnTo>
                <a:cubicBezTo>
                  <a:pt x="2934773" y="4199373"/>
                  <a:pt x="2968952" y="4117553"/>
                  <a:pt x="2986199" y="4029853"/>
                </a:cubicBezTo>
                <a:cubicBezTo>
                  <a:pt x="2839947" y="4061285"/>
                  <a:pt x="2710740" y="4136681"/>
                  <a:pt x="2614045" y="4241205"/>
                </a:cubicBezTo>
                <a:lnTo>
                  <a:pt x="2561922" y="4305008"/>
                </a:lnTo>
                <a:close/>
                <a:moveTo>
                  <a:pt x="2376360" y="0"/>
                </a:moveTo>
                <a:lnTo>
                  <a:pt x="2524998" y="0"/>
                </a:lnTo>
                <a:lnTo>
                  <a:pt x="2547226" y="44350"/>
                </a:lnTo>
                <a:cubicBezTo>
                  <a:pt x="2646819" y="191052"/>
                  <a:pt x="2803160" y="298404"/>
                  <a:pt x="2986199" y="337433"/>
                </a:cubicBezTo>
                <a:cubicBezTo>
                  <a:pt x="2967274" y="241952"/>
                  <a:pt x="2927959" y="153496"/>
                  <a:pt x="2872691" y="76659"/>
                </a:cubicBezTo>
                <a:lnTo>
                  <a:pt x="2804464" y="0"/>
                </a:lnTo>
                <a:lnTo>
                  <a:pt x="2972839" y="0"/>
                </a:lnTo>
                <a:lnTo>
                  <a:pt x="3035473" y="96778"/>
                </a:lnTo>
                <a:cubicBezTo>
                  <a:pt x="3077594" y="175780"/>
                  <a:pt x="3106535" y="262463"/>
                  <a:pt x="3119686" y="354040"/>
                </a:cubicBezTo>
                <a:cubicBezTo>
                  <a:pt x="3119853" y="354093"/>
                  <a:pt x="3120023" y="354098"/>
                  <a:pt x="3120191" y="354103"/>
                </a:cubicBezTo>
                <a:lnTo>
                  <a:pt x="3120732" y="360740"/>
                </a:lnTo>
                <a:cubicBezTo>
                  <a:pt x="3125788" y="390746"/>
                  <a:pt x="3128238" y="421389"/>
                  <a:pt x="3128196" y="452471"/>
                </a:cubicBezTo>
                <a:cubicBezTo>
                  <a:pt x="3129508" y="458057"/>
                  <a:pt x="3129566" y="463681"/>
                  <a:pt x="3129566" y="469318"/>
                </a:cubicBezTo>
                <a:cubicBezTo>
                  <a:pt x="3129566" y="473110"/>
                  <a:pt x="3129539" y="476896"/>
                  <a:pt x="3128973" y="480669"/>
                </a:cubicBezTo>
                <a:lnTo>
                  <a:pt x="3128474" y="480636"/>
                </a:lnTo>
                <a:lnTo>
                  <a:pt x="3128448" y="481127"/>
                </a:lnTo>
                <a:lnTo>
                  <a:pt x="3111330" y="479514"/>
                </a:lnTo>
                <a:cubicBezTo>
                  <a:pt x="3078956" y="478991"/>
                  <a:pt x="3047075" y="476033"/>
                  <a:pt x="3015903" y="470523"/>
                </a:cubicBezTo>
                <a:cubicBezTo>
                  <a:pt x="3010326" y="470939"/>
                  <a:pt x="3004997" y="469998"/>
                  <a:pt x="2999687" y="468995"/>
                </a:cubicBezTo>
                <a:lnTo>
                  <a:pt x="2999571" y="467856"/>
                </a:lnTo>
                <a:cubicBezTo>
                  <a:pt x="2758165" y="428211"/>
                  <a:pt x="2551973" y="289169"/>
                  <a:pt x="2428199" y="95636"/>
                </a:cubicBezTo>
                <a:close/>
                <a:moveTo>
                  <a:pt x="2299523" y="1313979"/>
                </a:moveTo>
                <a:cubicBezTo>
                  <a:pt x="2299523" y="1308297"/>
                  <a:pt x="2299582" y="1302628"/>
                  <a:pt x="2300894" y="1296998"/>
                </a:cubicBezTo>
                <a:cubicBezTo>
                  <a:pt x="2300852" y="1265670"/>
                  <a:pt x="2303301" y="1234785"/>
                  <a:pt x="2308358" y="1204541"/>
                </a:cubicBezTo>
                <a:lnTo>
                  <a:pt x="2308898" y="1197851"/>
                </a:lnTo>
                <a:cubicBezTo>
                  <a:pt x="2309067" y="1197846"/>
                  <a:pt x="2309236" y="1197841"/>
                  <a:pt x="2309404" y="1197788"/>
                </a:cubicBezTo>
                <a:cubicBezTo>
                  <a:pt x="2359680" y="844922"/>
                  <a:pt x="2640719" y="564145"/>
                  <a:pt x="2999570" y="504747"/>
                </a:cubicBezTo>
                <a:lnTo>
                  <a:pt x="2999687" y="503599"/>
                </a:lnTo>
                <a:cubicBezTo>
                  <a:pt x="3004995" y="502589"/>
                  <a:pt x="3010323" y="501641"/>
                  <a:pt x="3015899" y="502060"/>
                </a:cubicBezTo>
                <a:cubicBezTo>
                  <a:pt x="3047083" y="496503"/>
                  <a:pt x="3078975" y="493522"/>
                  <a:pt x="3111361" y="492995"/>
                </a:cubicBezTo>
                <a:lnTo>
                  <a:pt x="3128448" y="491372"/>
                </a:lnTo>
                <a:lnTo>
                  <a:pt x="3128474" y="491866"/>
                </a:lnTo>
                <a:lnTo>
                  <a:pt x="3128972" y="491833"/>
                </a:lnTo>
                <a:lnTo>
                  <a:pt x="3129566" y="503273"/>
                </a:lnTo>
                <a:cubicBezTo>
                  <a:pt x="3129566" y="508954"/>
                  <a:pt x="3129508" y="514621"/>
                  <a:pt x="3128196" y="520249"/>
                </a:cubicBezTo>
                <a:cubicBezTo>
                  <a:pt x="3128238" y="551584"/>
                  <a:pt x="3125787" y="582475"/>
                  <a:pt x="3120729" y="612725"/>
                </a:cubicBezTo>
                <a:lnTo>
                  <a:pt x="3120190" y="619401"/>
                </a:lnTo>
                <a:cubicBezTo>
                  <a:pt x="3120021" y="619406"/>
                  <a:pt x="3119852" y="619411"/>
                  <a:pt x="3119685" y="619464"/>
                </a:cubicBezTo>
                <a:cubicBezTo>
                  <a:pt x="3069409" y="972329"/>
                  <a:pt x="2788370" y="1253106"/>
                  <a:pt x="2429519" y="1312505"/>
                </a:cubicBezTo>
                <a:lnTo>
                  <a:pt x="2429403" y="1313653"/>
                </a:lnTo>
                <a:cubicBezTo>
                  <a:pt x="2424092" y="1314664"/>
                  <a:pt x="2418763" y="1315612"/>
                  <a:pt x="2413186" y="1315193"/>
                </a:cubicBezTo>
                <a:cubicBezTo>
                  <a:pt x="2382014" y="1320747"/>
                  <a:pt x="2350134" y="1323728"/>
                  <a:pt x="2317760" y="1324255"/>
                </a:cubicBezTo>
                <a:lnTo>
                  <a:pt x="2300641" y="1325881"/>
                </a:lnTo>
                <a:lnTo>
                  <a:pt x="2300615" y="1325386"/>
                </a:lnTo>
                <a:lnTo>
                  <a:pt x="2300116" y="1325419"/>
                </a:lnTo>
                <a:cubicBezTo>
                  <a:pt x="2299550" y="1321617"/>
                  <a:pt x="2299523" y="1317801"/>
                  <a:pt x="2299523" y="1313979"/>
                </a:cubicBezTo>
                <a:close/>
                <a:moveTo>
                  <a:pt x="2299523" y="1361805"/>
                </a:moveTo>
                <a:lnTo>
                  <a:pt x="2300117" y="1350455"/>
                </a:lnTo>
                <a:lnTo>
                  <a:pt x="2300615" y="1350487"/>
                </a:lnTo>
                <a:lnTo>
                  <a:pt x="2300641" y="1349997"/>
                </a:lnTo>
                <a:lnTo>
                  <a:pt x="2317729" y="1351607"/>
                </a:lnTo>
                <a:cubicBezTo>
                  <a:pt x="2350114" y="1352130"/>
                  <a:pt x="2382007" y="1355088"/>
                  <a:pt x="2413190" y="1360601"/>
                </a:cubicBezTo>
                <a:cubicBezTo>
                  <a:pt x="2418766" y="1360185"/>
                  <a:pt x="2424094" y="1361126"/>
                  <a:pt x="2429403" y="1362128"/>
                </a:cubicBezTo>
                <a:lnTo>
                  <a:pt x="2429520" y="1363267"/>
                </a:lnTo>
                <a:cubicBezTo>
                  <a:pt x="2788370" y="1422199"/>
                  <a:pt x="3069409" y="1700770"/>
                  <a:pt x="3119686" y="2050865"/>
                </a:cubicBezTo>
                <a:cubicBezTo>
                  <a:pt x="3119853" y="2050918"/>
                  <a:pt x="3120023" y="2050923"/>
                  <a:pt x="3120191" y="2050928"/>
                </a:cubicBezTo>
                <a:lnTo>
                  <a:pt x="3120732" y="2057565"/>
                </a:lnTo>
                <a:cubicBezTo>
                  <a:pt x="3125788" y="2087572"/>
                  <a:pt x="3128238" y="2118214"/>
                  <a:pt x="3128196" y="2149296"/>
                </a:cubicBezTo>
                <a:cubicBezTo>
                  <a:pt x="3129508" y="2154882"/>
                  <a:pt x="3129566" y="2160506"/>
                  <a:pt x="3129566" y="2166144"/>
                </a:cubicBezTo>
                <a:cubicBezTo>
                  <a:pt x="3129566" y="2169936"/>
                  <a:pt x="3129539" y="2173722"/>
                  <a:pt x="3128973" y="2177494"/>
                </a:cubicBezTo>
                <a:lnTo>
                  <a:pt x="3128474" y="2177461"/>
                </a:lnTo>
                <a:lnTo>
                  <a:pt x="3128448" y="2177952"/>
                </a:lnTo>
                <a:lnTo>
                  <a:pt x="3111330" y="2176339"/>
                </a:lnTo>
                <a:cubicBezTo>
                  <a:pt x="3078956" y="2175816"/>
                  <a:pt x="3047075" y="2172858"/>
                  <a:pt x="3015903" y="2167348"/>
                </a:cubicBezTo>
                <a:cubicBezTo>
                  <a:pt x="3010326" y="2167764"/>
                  <a:pt x="3004997" y="2166823"/>
                  <a:pt x="2999687" y="2165820"/>
                </a:cubicBezTo>
                <a:lnTo>
                  <a:pt x="2999571" y="2164681"/>
                </a:lnTo>
                <a:cubicBezTo>
                  <a:pt x="2640719" y="2105749"/>
                  <a:pt x="2359680" y="1827177"/>
                  <a:pt x="2309405" y="1477083"/>
                </a:cubicBezTo>
                <a:cubicBezTo>
                  <a:pt x="2309237" y="1477030"/>
                  <a:pt x="2309069" y="1477026"/>
                  <a:pt x="2308899" y="1477021"/>
                </a:cubicBezTo>
                <a:lnTo>
                  <a:pt x="2308361" y="1470397"/>
                </a:lnTo>
                <a:cubicBezTo>
                  <a:pt x="2303302" y="1440385"/>
                  <a:pt x="2300852" y="1409736"/>
                  <a:pt x="2300894" y="1378647"/>
                </a:cubicBezTo>
                <a:cubicBezTo>
                  <a:pt x="2299582" y="1373063"/>
                  <a:pt x="2299523" y="1367441"/>
                  <a:pt x="2299523" y="1361805"/>
                </a:cubicBezTo>
                <a:close/>
                <a:moveTo>
                  <a:pt x="2299523" y="3010804"/>
                </a:moveTo>
                <a:cubicBezTo>
                  <a:pt x="2299523" y="3005122"/>
                  <a:pt x="2299582" y="2999453"/>
                  <a:pt x="2300894" y="2993823"/>
                </a:cubicBezTo>
                <a:cubicBezTo>
                  <a:pt x="2300852" y="2962495"/>
                  <a:pt x="2303301" y="2931610"/>
                  <a:pt x="2308358" y="2901366"/>
                </a:cubicBezTo>
                <a:lnTo>
                  <a:pt x="2308898" y="2894676"/>
                </a:lnTo>
                <a:cubicBezTo>
                  <a:pt x="2309067" y="2894671"/>
                  <a:pt x="2309236" y="2894666"/>
                  <a:pt x="2309404" y="2894613"/>
                </a:cubicBezTo>
                <a:cubicBezTo>
                  <a:pt x="2359680" y="2541747"/>
                  <a:pt x="2640719" y="2260970"/>
                  <a:pt x="2999570" y="2201572"/>
                </a:cubicBezTo>
                <a:lnTo>
                  <a:pt x="2999687" y="2200424"/>
                </a:lnTo>
                <a:cubicBezTo>
                  <a:pt x="3004995" y="2199414"/>
                  <a:pt x="3010323" y="2198466"/>
                  <a:pt x="3015899" y="2198885"/>
                </a:cubicBezTo>
                <a:cubicBezTo>
                  <a:pt x="3047083" y="2193328"/>
                  <a:pt x="3078975" y="2190347"/>
                  <a:pt x="3111361" y="2189820"/>
                </a:cubicBezTo>
                <a:lnTo>
                  <a:pt x="3128448" y="2188197"/>
                </a:lnTo>
                <a:lnTo>
                  <a:pt x="3128474" y="2188691"/>
                </a:lnTo>
                <a:lnTo>
                  <a:pt x="3128972" y="2188658"/>
                </a:lnTo>
                <a:lnTo>
                  <a:pt x="3129566" y="2200098"/>
                </a:lnTo>
                <a:cubicBezTo>
                  <a:pt x="3129566" y="2205779"/>
                  <a:pt x="3129508" y="2211446"/>
                  <a:pt x="3128196" y="2217074"/>
                </a:cubicBezTo>
                <a:cubicBezTo>
                  <a:pt x="3128238" y="2248409"/>
                  <a:pt x="3125787" y="2279300"/>
                  <a:pt x="3120729" y="2309550"/>
                </a:cubicBezTo>
                <a:lnTo>
                  <a:pt x="3120190" y="2316226"/>
                </a:lnTo>
                <a:cubicBezTo>
                  <a:pt x="3120021" y="2316231"/>
                  <a:pt x="3119852" y="2316236"/>
                  <a:pt x="3119685" y="2316289"/>
                </a:cubicBezTo>
                <a:cubicBezTo>
                  <a:pt x="3069409" y="2669154"/>
                  <a:pt x="2788370" y="2949931"/>
                  <a:pt x="2429519" y="3009330"/>
                </a:cubicBezTo>
                <a:lnTo>
                  <a:pt x="2429403" y="3010478"/>
                </a:lnTo>
                <a:cubicBezTo>
                  <a:pt x="2424092" y="3011489"/>
                  <a:pt x="2418763" y="3012437"/>
                  <a:pt x="2413186" y="3012018"/>
                </a:cubicBezTo>
                <a:cubicBezTo>
                  <a:pt x="2382014" y="3017572"/>
                  <a:pt x="2350134" y="3020553"/>
                  <a:pt x="2317760" y="3021080"/>
                </a:cubicBezTo>
                <a:lnTo>
                  <a:pt x="2300641" y="3022706"/>
                </a:lnTo>
                <a:lnTo>
                  <a:pt x="2300615" y="3022211"/>
                </a:lnTo>
                <a:lnTo>
                  <a:pt x="2300116" y="3022244"/>
                </a:lnTo>
                <a:cubicBezTo>
                  <a:pt x="2299550" y="3018442"/>
                  <a:pt x="2299523" y="3014626"/>
                  <a:pt x="2299523" y="3010804"/>
                </a:cubicBezTo>
                <a:close/>
                <a:moveTo>
                  <a:pt x="2299523" y="3058630"/>
                </a:moveTo>
                <a:lnTo>
                  <a:pt x="2300117" y="3047280"/>
                </a:lnTo>
                <a:lnTo>
                  <a:pt x="2300615" y="3047312"/>
                </a:lnTo>
                <a:lnTo>
                  <a:pt x="2300641" y="3046822"/>
                </a:lnTo>
                <a:lnTo>
                  <a:pt x="2317729" y="3048432"/>
                </a:lnTo>
                <a:cubicBezTo>
                  <a:pt x="2350114" y="3048955"/>
                  <a:pt x="2382007" y="3051913"/>
                  <a:pt x="2413190" y="3057426"/>
                </a:cubicBezTo>
                <a:cubicBezTo>
                  <a:pt x="2418766" y="3057010"/>
                  <a:pt x="2424094" y="3057951"/>
                  <a:pt x="2429403" y="3058953"/>
                </a:cubicBezTo>
                <a:lnTo>
                  <a:pt x="2429520" y="3060092"/>
                </a:lnTo>
                <a:cubicBezTo>
                  <a:pt x="2788370" y="3119024"/>
                  <a:pt x="3069409" y="3397595"/>
                  <a:pt x="3119686" y="3747690"/>
                </a:cubicBezTo>
                <a:cubicBezTo>
                  <a:pt x="3119853" y="3747743"/>
                  <a:pt x="3120023" y="3747748"/>
                  <a:pt x="3120191" y="3747753"/>
                </a:cubicBezTo>
                <a:lnTo>
                  <a:pt x="3120732" y="3754390"/>
                </a:lnTo>
                <a:cubicBezTo>
                  <a:pt x="3125788" y="3784397"/>
                  <a:pt x="3128238" y="3815039"/>
                  <a:pt x="3128196" y="3846121"/>
                </a:cubicBezTo>
                <a:cubicBezTo>
                  <a:pt x="3129508" y="3851707"/>
                  <a:pt x="3129566" y="3857331"/>
                  <a:pt x="3129566" y="3862969"/>
                </a:cubicBezTo>
                <a:cubicBezTo>
                  <a:pt x="3129566" y="3866761"/>
                  <a:pt x="3129539" y="3870547"/>
                  <a:pt x="3128973" y="3874319"/>
                </a:cubicBezTo>
                <a:lnTo>
                  <a:pt x="3128474" y="3874286"/>
                </a:lnTo>
                <a:lnTo>
                  <a:pt x="3128448" y="3874777"/>
                </a:lnTo>
                <a:lnTo>
                  <a:pt x="3111330" y="3873164"/>
                </a:lnTo>
                <a:cubicBezTo>
                  <a:pt x="3078956" y="3872641"/>
                  <a:pt x="3047075" y="3869683"/>
                  <a:pt x="3015903" y="3864173"/>
                </a:cubicBezTo>
                <a:cubicBezTo>
                  <a:pt x="3010326" y="3864589"/>
                  <a:pt x="3004997" y="3863648"/>
                  <a:pt x="2999687" y="3862645"/>
                </a:cubicBezTo>
                <a:lnTo>
                  <a:pt x="2999571" y="3861506"/>
                </a:lnTo>
                <a:cubicBezTo>
                  <a:pt x="2640719" y="3802574"/>
                  <a:pt x="2359680" y="3524002"/>
                  <a:pt x="2309405" y="3173908"/>
                </a:cubicBezTo>
                <a:cubicBezTo>
                  <a:pt x="2309237" y="3173856"/>
                  <a:pt x="2309069" y="3173851"/>
                  <a:pt x="2308899" y="3173846"/>
                </a:cubicBezTo>
                <a:lnTo>
                  <a:pt x="2308361" y="3167222"/>
                </a:lnTo>
                <a:cubicBezTo>
                  <a:pt x="2303302" y="3137210"/>
                  <a:pt x="2300852" y="3106561"/>
                  <a:pt x="2300894" y="3075472"/>
                </a:cubicBezTo>
                <a:cubicBezTo>
                  <a:pt x="2299582" y="3069889"/>
                  <a:pt x="2299523" y="3064266"/>
                  <a:pt x="2299523" y="3058630"/>
                </a:cubicBezTo>
                <a:close/>
                <a:moveTo>
                  <a:pt x="1601297" y="636203"/>
                </a:moveTo>
                <a:cubicBezTo>
                  <a:pt x="1654573" y="907109"/>
                  <a:pt x="1869416" y="1121906"/>
                  <a:pt x="2144606" y="1181049"/>
                </a:cubicBezTo>
                <a:cubicBezTo>
                  <a:pt x="2091331" y="910143"/>
                  <a:pt x="1876487" y="695346"/>
                  <a:pt x="1601297" y="636203"/>
                </a:cubicBezTo>
                <a:close/>
                <a:moveTo>
                  <a:pt x="1601297" y="2333028"/>
                </a:moveTo>
                <a:cubicBezTo>
                  <a:pt x="1654573" y="2603934"/>
                  <a:pt x="1869416" y="2818731"/>
                  <a:pt x="2144606" y="2877874"/>
                </a:cubicBezTo>
                <a:cubicBezTo>
                  <a:pt x="2091331" y="2606968"/>
                  <a:pt x="1876487" y="2392171"/>
                  <a:pt x="1601297" y="2333028"/>
                </a:cubicBezTo>
                <a:close/>
                <a:moveTo>
                  <a:pt x="1601295" y="2034258"/>
                </a:moveTo>
                <a:cubicBezTo>
                  <a:pt x="1876485" y="1975579"/>
                  <a:pt x="2091328" y="1762469"/>
                  <a:pt x="2144604" y="1493690"/>
                </a:cubicBezTo>
                <a:cubicBezTo>
                  <a:pt x="1869414" y="1552369"/>
                  <a:pt x="1654570" y="1765479"/>
                  <a:pt x="1601295" y="2034258"/>
                </a:cubicBezTo>
                <a:close/>
                <a:moveTo>
                  <a:pt x="1601295" y="3731083"/>
                </a:moveTo>
                <a:cubicBezTo>
                  <a:pt x="1876485" y="3672404"/>
                  <a:pt x="2091328" y="3459294"/>
                  <a:pt x="2144604" y="3190516"/>
                </a:cubicBezTo>
                <a:cubicBezTo>
                  <a:pt x="1869414" y="3249194"/>
                  <a:pt x="1654570" y="3462304"/>
                  <a:pt x="1601295" y="3731083"/>
                </a:cubicBezTo>
                <a:close/>
                <a:moveTo>
                  <a:pt x="1457930" y="503273"/>
                </a:moveTo>
                <a:lnTo>
                  <a:pt x="1458524" y="491833"/>
                </a:lnTo>
                <a:lnTo>
                  <a:pt x="1459022" y="491866"/>
                </a:lnTo>
                <a:lnTo>
                  <a:pt x="1459048" y="491372"/>
                </a:lnTo>
                <a:lnTo>
                  <a:pt x="1476135" y="492995"/>
                </a:lnTo>
                <a:cubicBezTo>
                  <a:pt x="1508521" y="493522"/>
                  <a:pt x="1540413" y="496503"/>
                  <a:pt x="1571597" y="502060"/>
                </a:cubicBezTo>
                <a:cubicBezTo>
                  <a:pt x="1577173" y="501641"/>
                  <a:pt x="1582501" y="502589"/>
                  <a:pt x="1587809" y="503599"/>
                </a:cubicBezTo>
                <a:lnTo>
                  <a:pt x="1587926" y="504747"/>
                </a:lnTo>
                <a:cubicBezTo>
                  <a:pt x="1946777" y="564145"/>
                  <a:pt x="2227816" y="844922"/>
                  <a:pt x="2278092" y="1197788"/>
                </a:cubicBezTo>
                <a:cubicBezTo>
                  <a:pt x="2278260" y="1197841"/>
                  <a:pt x="2278429" y="1197846"/>
                  <a:pt x="2278598" y="1197851"/>
                </a:cubicBezTo>
                <a:lnTo>
                  <a:pt x="2279138" y="1204541"/>
                </a:lnTo>
                <a:cubicBezTo>
                  <a:pt x="2284195" y="1234785"/>
                  <a:pt x="2286644" y="1265670"/>
                  <a:pt x="2286602" y="1296998"/>
                </a:cubicBezTo>
                <a:cubicBezTo>
                  <a:pt x="2287914" y="1302628"/>
                  <a:pt x="2287973" y="1308297"/>
                  <a:pt x="2287973" y="1313979"/>
                </a:cubicBezTo>
                <a:cubicBezTo>
                  <a:pt x="2287973" y="1317801"/>
                  <a:pt x="2287946" y="1321617"/>
                  <a:pt x="2287380" y="1325419"/>
                </a:cubicBezTo>
                <a:lnTo>
                  <a:pt x="2286881" y="1325386"/>
                </a:lnTo>
                <a:lnTo>
                  <a:pt x="2286855" y="1325881"/>
                </a:lnTo>
                <a:lnTo>
                  <a:pt x="2269736" y="1324255"/>
                </a:lnTo>
                <a:cubicBezTo>
                  <a:pt x="2237362" y="1323728"/>
                  <a:pt x="2205482" y="1320747"/>
                  <a:pt x="2174310" y="1315193"/>
                </a:cubicBezTo>
                <a:cubicBezTo>
                  <a:pt x="2168733" y="1315612"/>
                  <a:pt x="2163404" y="1314664"/>
                  <a:pt x="2158093" y="1313653"/>
                </a:cubicBezTo>
                <a:lnTo>
                  <a:pt x="2157977" y="1312505"/>
                </a:lnTo>
                <a:cubicBezTo>
                  <a:pt x="1799126" y="1253106"/>
                  <a:pt x="1518087" y="972329"/>
                  <a:pt x="1467811" y="619464"/>
                </a:cubicBezTo>
                <a:cubicBezTo>
                  <a:pt x="1467644" y="619411"/>
                  <a:pt x="1467475" y="619406"/>
                  <a:pt x="1467306" y="619401"/>
                </a:cubicBezTo>
                <a:lnTo>
                  <a:pt x="1466767" y="612725"/>
                </a:lnTo>
                <a:cubicBezTo>
                  <a:pt x="1461709" y="582475"/>
                  <a:pt x="1459258" y="551584"/>
                  <a:pt x="1459300" y="520249"/>
                </a:cubicBezTo>
                <a:cubicBezTo>
                  <a:pt x="1457988" y="514621"/>
                  <a:pt x="1457930" y="508954"/>
                  <a:pt x="1457930" y="503273"/>
                </a:cubicBezTo>
                <a:close/>
                <a:moveTo>
                  <a:pt x="1457930" y="2200098"/>
                </a:moveTo>
                <a:lnTo>
                  <a:pt x="1458524" y="2188658"/>
                </a:lnTo>
                <a:lnTo>
                  <a:pt x="1459022" y="2188691"/>
                </a:lnTo>
                <a:lnTo>
                  <a:pt x="1459048" y="2188197"/>
                </a:lnTo>
                <a:lnTo>
                  <a:pt x="1476135" y="2189820"/>
                </a:lnTo>
                <a:cubicBezTo>
                  <a:pt x="1508521" y="2190347"/>
                  <a:pt x="1540413" y="2193328"/>
                  <a:pt x="1571597" y="2198885"/>
                </a:cubicBezTo>
                <a:cubicBezTo>
                  <a:pt x="1577173" y="2198466"/>
                  <a:pt x="1582501" y="2199414"/>
                  <a:pt x="1587809" y="2200424"/>
                </a:cubicBezTo>
                <a:lnTo>
                  <a:pt x="1587926" y="2201572"/>
                </a:lnTo>
                <a:cubicBezTo>
                  <a:pt x="1946777" y="2260970"/>
                  <a:pt x="2227816" y="2541747"/>
                  <a:pt x="2278092" y="2894613"/>
                </a:cubicBezTo>
                <a:cubicBezTo>
                  <a:pt x="2278260" y="2894666"/>
                  <a:pt x="2278429" y="2894671"/>
                  <a:pt x="2278598" y="2894676"/>
                </a:cubicBezTo>
                <a:lnTo>
                  <a:pt x="2279138" y="2901366"/>
                </a:lnTo>
                <a:cubicBezTo>
                  <a:pt x="2284195" y="2931610"/>
                  <a:pt x="2286644" y="2962495"/>
                  <a:pt x="2286602" y="2993823"/>
                </a:cubicBezTo>
                <a:cubicBezTo>
                  <a:pt x="2287914" y="2999453"/>
                  <a:pt x="2287973" y="3005122"/>
                  <a:pt x="2287973" y="3010804"/>
                </a:cubicBezTo>
                <a:cubicBezTo>
                  <a:pt x="2287973" y="3014626"/>
                  <a:pt x="2287946" y="3018442"/>
                  <a:pt x="2287380" y="3022244"/>
                </a:cubicBezTo>
                <a:lnTo>
                  <a:pt x="2286881" y="3022211"/>
                </a:lnTo>
                <a:lnTo>
                  <a:pt x="2286855" y="3022706"/>
                </a:lnTo>
                <a:lnTo>
                  <a:pt x="2269736" y="3021080"/>
                </a:lnTo>
                <a:cubicBezTo>
                  <a:pt x="2237362" y="3020553"/>
                  <a:pt x="2205482" y="3017572"/>
                  <a:pt x="2174310" y="3012018"/>
                </a:cubicBezTo>
                <a:cubicBezTo>
                  <a:pt x="2168733" y="3012437"/>
                  <a:pt x="2163404" y="3011489"/>
                  <a:pt x="2158093" y="3010478"/>
                </a:cubicBezTo>
                <a:lnTo>
                  <a:pt x="2157977" y="3009330"/>
                </a:lnTo>
                <a:cubicBezTo>
                  <a:pt x="1799126" y="2949931"/>
                  <a:pt x="1518087" y="2669154"/>
                  <a:pt x="1467811" y="2316289"/>
                </a:cubicBezTo>
                <a:cubicBezTo>
                  <a:pt x="1467644" y="2316236"/>
                  <a:pt x="1467475" y="2316231"/>
                  <a:pt x="1467306" y="2316226"/>
                </a:cubicBezTo>
                <a:lnTo>
                  <a:pt x="1466767" y="2309550"/>
                </a:lnTo>
                <a:cubicBezTo>
                  <a:pt x="1461709" y="2279300"/>
                  <a:pt x="1459258" y="2248409"/>
                  <a:pt x="1459300" y="2217074"/>
                </a:cubicBezTo>
                <a:cubicBezTo>
                  <a:pt x="1457988" y="2211446"/>
                  <a:pt x="1457930" y="2205779"/>
                  <a:pt x="1457930" y="2200098"/>
                </a:cubicBezTo>
                <a:close/>
                <a:moveTo>
                  <a:pt x="1457930" y="3896923"/>
                </a:moveTo>
                <a:lnTo>
                  <a:pt x="1458524" y="3885483"/>
                </a:lnTo>
                <a:lnTo>
                  <a:pt x="1459022" y="3885516"/>
                </a:lnTo>
                <a:lnTo>
                  <a:pt x="1459048" y="3885022"/>
                </a:lnTo>
                <a:lnTo>
                  <a:pt x="1476135" y="3886645"/>
                </a:lnTo>
                <a:cubicBezTo>
                  <a:pt x="1508521" y="3887172"/>
                  <a:pt x="1540413" y="3890153"/>
                  <a:pt x="1571597" y="3895710"/>
                </a:cubicBezTo>
                <a:cubicBezTo>
                  <a:pt x="1577173" y="3895291"/>
                  <a:pt x="1582501" y="3896239"/>
                  <a:pt x="1587809" y="3897249"/>
                </a:cubicBezTo>
                <a:lnTo>
                  <a:pt x="1587926" y="3898397"/>
                </a:lnTo>
                <a:cubicBezTo>
                  <a:pt x="1821986" y="3937139"/>
                  <a:pt x="2022942" y="4070062"/>
                  <a:pt x="2148179" y="4255797"/>
                </a:cubicBezTo>
                <a:lnTo>
                  <a:pt x="2176624" y="4305008"/>
                </a:lnTo>
                <a:lnTo>
                  <a:pt x="2025574" y="4305008"/>
                </a:lnTo>
                <a:lnTo>
                  <a:pt x="1973451" y="4241205"/>
                </a:lnTo>
                <a:cubicBezTo>
                  <a:pt x="1876755" y="4136681"/>
                  <a:pt x="1747549" y="4061285"/>
                  <a:pt x="1601297" y="4029853"/>
                </a:cubicBezTo>
                <a:cubicBezTo>
                  <a:pt x="1618544" y="4117553"/>
                  <a:pt x="1652724" y="4199373"/>
                  <a:pt x="1700478" y="4271827"/>
                </a:cubicBezTo>
                <a:lnTo>
                  <a:pt x="1727160" y="4305008"/>
                </a:lnTo>
                <a:lnTo>
                  <a:pt x="1573050" y="4305008"/>
                </a:lnTo>
                <a:lnTo>
                  <a:pt x="1542929" y="4254710"/>
                </a:lnTo>
                <a:cubicBezTo>
                  <a:pt x="1505726" y="4179889"/>
                  <a:pt x="1479994" y="4098618"/>
                  <a:pt x="1467811" y="4013114"/>
                </a:cubicBezTo>
                <a:cubicBezTo>
                  <a:pt x="1467644" y="4013061"/>
                  <a:pt x="1467475" y="4013056"/>
                  <a:pt x="1467306" y="4013051"/>
                </a:cubicBezTo>
                <a:lnTo>
                  <a:pt x="1466767" y="4006375"/>
                </a:lnTo>
                <a:cubicBezTo>
                  <a:pt x="1461709" y="3976125"/>
                  <a:pt x="1459258" y="3945234"/>
                  <a:pt x="1459300" y="3913899"/>
                </a:cubicBezTo>
                <a:cubicBezTo>
                  <a:pt x="1457988" y="3908271"/>
                  <a:pt x="1457930" y="3902604"/>
                  <a:pt x="1457930" y="3896923"/>
                </a:cubicBezTo>
                <a:close/>
                <a:moveTo>
                  <a:pt x="1457928" y="469318"/>
                </a:moveTo>
                <a:cubicBezTo>
                  <a:pt x="1457928" y="463681"/>
                  <a:pt x="1457986" y="458057"/>
                  <a:pt x="1459298" y="452471"/>
                </a:cubicBezTo>
                <a:cubicBezTo>
                  <a:pt x="1459256" y="421389"/>
                  <a:pt x="1461706" y="390746"/>
                  <a:pt x="1466762" y="360740"/>
                </a:cubicBezTo>
                <a:lnTo>
                  <a:pt x="1467303" y="354103"/>
                </a:lnTo>
                <a:cubicBezTo>
                  <a:pt x="1467471" y="354098"/>
                  <a:pt x="1467641" y="354093"/>
                  <a:pt x="1467808" y="354040"/>
                </a:cubicBezTo>
                <a:cubicBezTo>
                  <a:pt x="1480960" y="262463"/>
                  <a:pt x="1509901" y="175780"/>
                  <a:pt x="1552022" y="96778"/>
                </a:cubicBezTo>
                <a:lnTo>
                  <a:pt x="1614656" y="0"/>
                </a:lnTo>
                <a:lnTo>
                  <a:pt x="1783031" y="0"/>
                </a:lnTo>
                <a:lnTo>
                  <a:pt x="1714803" y="76659"/>
                </a:lnTo>
                <a:cubicBezTo>
                  <a:pt x="1659536" y="153496"/>
                  <a:pt x="1620221" y="241952"/>
                  <a:pt x="1601295" y="337433"/>
                </a:cubicBezTo>
                <a:cubicBezTo>
                  <a:pt x="1784335" y="298404"/>
                  <a:pt x="1940676" y="191052"/>
                  <a:pt x="2040269" y="44350"/>
                </a:cubicBezTo>
                <a:lnTo>
                  <a:pt x="2062497" y="0"/>
                </a:lnTo>
                <a:lnTo>
                  <a:pt x="2211135" y="0"/>
                </a:lnTo>
                <a:lnTo>
                  <a:pt x="2159296" y="95636"/>
                </a:lnTo>
                <a:cubicBezTo>
                  <a:pt x="2035522" y="289169"/>
                  <a:pt x="1829330" y="428211"/>
                  <a:pt x="1587923" y="467856"/>
                </a:cubicBezTo>
                <a:lnTo>
                  <a:pt x="1587807" y="468995"/>
                </a:lnTo>
                <a:cubicBezTo>
                  <a:pt x="1582497" y="469998"/>
                  <a:pt x="1577168" y="470939"/>
                  <a:pt x="1571591" y="470523"/>
                </a:cubicBezTo>
                <a:cubicBezTo>
                  <a:pt x="1540419" y="476033"/>
                  <a:pt x="1508538" y="478991"/>
                  <a:pt x="1476164" y="479514"/>
                </a:cubicBezTo>
                <a:lnTo>
                  <a:pt x="1459046" y="481127"/>
                </a:lnTo>
                <a:lnTo>
                  <a:pt x="1459020" y="480636"/>
                </a:lnTo>
                <a:lnTo>
                  <a:pt x="1458521" y="480669"/>
                </a:lnTo>
                <a:cubicBezTo>
                  <a:pt x="1457955" y="476896"/>
                  <a:pt x="1457928" y="473110"/>
                  <a:pt x="1457928" y="469318"/>
                </a:cubicBezTo>
                <a:close/>
                <a:moveTo>
                  <a:pt x="1457928" y="2166144"/>
                </a:moveTo>
                <a:cubicBezTo>
                  <a:pt x="1457928" y="2160506"/>
                  <a:pt x="1457986" y="2154882"/>
                  <a:pt x="1459298" y="2149296"/>
                </a:cubicBezTo>
                <a:cubicBezTo>
                  <a:pt x="1459256" y="2118214"/>
                  <a:pt x="1461706" y="2087572"/>
                  <a:pt x="1466762" y="2057565"/>
                </a:cubicBezTo>
                <a:lnTo>
                  <a:pt x="1467303" y="2050928"/>
                </a:lnTo>
                <a:cubicBezTo>
                  <a:pt x="1467471" y="2050923"/>
                  <a:pt x="1467641" y="2050918"/>
                  <a:pt x="1467808" y="2050865"/>
                </a:cubicBezTo>
                <a:cubicBezTo>
                  <a:pt x="1518085" y="1700770"/>
                  <a:pt x="1799124" y="1422199"/>
                  <a:pt x="2157974" y="1363267"/>
                </a:cubicBezTo>
                <a:lnTo>
                  <a:pt x="2158091" y="1362128"/>
                </a:lnTo>
                <a:cubicBezTo>
                  <a:pt x="2163400" y="1361126"/>
                  <a:pt x="2168728" y="1360185"/>
                  <a:pt x="2174304" y="1360601"/>
                </a:cubicBezTo>
                <a:cubicBezTo>
                  <a:pt x="2205487" y="1355088"/>
                  <a:pt x="2237380" y="1352130"/>
                  <a:pt x="2269765" y="1351607"/>
                </a:cubicBezTo>
                <a:lnTo>
                  <a:pt x="2286853" y="1349997"/>
                </a:lnTo>
                <a:lnTo>
                  <a:pt x="2286879" y="1350487"/>
                </a:lnTo>
                <a:lnTo>
                  <a:pt x="2287377" y="1350455"/>
                </a:lnTo>
                <a:lnTo>
                  <a:pt x="2287971" y="1361805"/>
                </a:lnTo>
                <a:cubicBezTo>
                  <a:pt x="2287971" y="1367441"/>
                  <a:pt x="2287912" y="1373063"/>
                  <a:pt x="2286600" y="1378647"/>
                </a:cubicBezTo>
                <a:cubicBezTo>
                  <a:pt x="2286642" y="1409736"/>
                  <a:pt x="2284192" y="1440385"/>
                  <a:pt x="2279133" y="1470397"/>
                </a:cubicBezTo>
                <a:lnTo>
                  <a:pt x="2278595" y="1477021"/>
                </a:lnTo>
                <a:cubicBezTo>
                  <a:pt x="2278425" y="1477026"/>
                  <a:pt x="2278257" y="1477030"/>
                  <a:pt x="2278089" y="1477083"/>
                </a:cubicBezTo>
                <a:cubicBezTo>
                  <a:pt x="2227814" y="1827177"/>
                  <a:pt x="1946775" y="2105749"/>
                  <a:pt x="1587923" y="2164681"/>
                </a:cubicBezTo>
                <a:lnTo>
                  <a:pt x="1587807" y="2165820"/>
                </a:lnTo>
                <a:cubicBezTo>
                  <a:pt x="1582497" y="2166823"/>
                  <a:pt x="1577168" y="2167764"/>
                  <a:pt x="1571591" y="2167348"/>
                </a:cubicBezTo>
                <a:cubicBezTo>
                  <a:pt x="1540419" y="2172858"/>
                  <a:pt x="1508538" y="2175816"/>
                  <a:pt x="1476164" y="2176339"/>
                </a:cubicBezTo>
                <a:lnTo>
                  <a:pt x="1459046" y="2177952"/>
                </a:lnTo>
                <a:lnTo>
                  <a:pt x="1459020" y="2177461"/>
                </a:lnTo>
                <a:lnTo>
                  <a:pt x="1458521" y="2177494"/>
                </a:lnTo>
                <a:cubicBezTo>
                  <a:pt x="1457955" y="2173722"/>
                  <a:pt x="1457928" y="2169936"/>
                  <a:pt x="1457928" y="2166144"/>
                </a:cubicBezTo>
                <a:close/>
                <a:moveTo>
                  <a:pt x="1457928" y="3862969"/>
                </a:moveTo>
                <a:cubicBezTo>
                  <a:pt x="1457928" y="3857331"/>
                  <a:pt x="1457986" y="3851707"/>
                  <a:pt x="1459298" y="3846121"/>
                </a:cubicBezTo>
                <a:cubicBezTo>
                  <a:pt x="1459256" y="3815039"/>
                  <a:pt x="1461706" y="3784397"/>
                  <a:pt x="1466762" y="3754390"/>
                </a:cubicBezTo>
                <a:lnTo>
                  <a:pt x="1467303" y="3747753"/>
                </a:lnTo>
                <a:cubicBezTo>
                  <a:pt x="1467471" y="3747748"/>
                  <a:pt x="1467641" y="3747743"/>
                  <a:pt x="1467808" y="3747690"/>
                </a:cubicBezTo>
                <a:cubicBezTo>
                  <a:pt x="1518085" y="3397595"/>
                  <a:pt x="1799124" y="3119024"/>
                  <a:pt x="2157974" y="3060092"/>
                </a:cubicBezTo>
                <a:lnTo>
                  <a:pt x="2158091" y="3058953"/>
                </a:lnTo>
                <a:cubicBezTo>
                  <a:pt x="2163400" y="3057951"/>
                  <a:pt x="2168728" y="3057010"/>
                  <a:pt x="2174304" y="3057426"/>
                </a:cubicBezTo>
                <a:cubicBezTo>
                  <a:pt x="2205487" y="3051913"/>
                  <a:pt x="2237380" y="3048955"/>
                  <a:pt x="2269765" y="3048432"/>
                </a:cubicBezTo>
                <a:lnTo>
                  <a:pt x="2286853" y="3046822"/>
                </a:lnTo>
                <a:lnTo>
                  <a:pt x="2286879" y="3047312"/>
                </a:lnTo>
                <a:lnTo>
                  <a:pt x="2287377" y="3047280"/>
                </a:lnTo>
                <a:lnTo>
                  <a:pt x="2287971" y="3058630"/>
                </a:lnTo>
                <a:cubicBezTo>
                  <a:pt x="2287971" y="3064266"/>
                  <a:pt x="2287912" y="3069889"/>
                  <a:pt x="2286600" y="3075472"/>
                </a:cubicBezTo>
                <a:cubicBezTo>
                  <a:pt x="2286642" y="3106561"/>
                  <a:pt x="2284192" y="3137210"/>
                  <a:pt x="2279133" y="3167222"/>
                </a:cubicBezTo>
                <a:lnTo>
                  <a:pt x="2278595" y="3173846"/>
                </a:lnTo>
                <a:cubicBezTo>
                  <a:pt x="2278425" y="3173851"/>
                  <a:pt x="2278257" y="3173856"/>
                  <a:pt x="2278089" y="3173908"/>
                </a:cubicBezTo>
                <a:cubicBezTo>
                  <a:pt x="2227814" y="3524002"/>
                  <a:pt x="1946775" y="3802574"/>
                  <a:pt x="1587923" y="3861506"/>
                </a:cubicBezTo>
                <a:lnTo>
                  <a:pt x="1587807" y="3862645"/>
                </a:lnTo>
                <a:cubicBezTo>
                  <a:pt x="1582497" y="3863648"/>
                  <a:pt x="1577168" y="3864589"/>
                  <a:pt x="1571591" y="3864173"/>
                </a:cubicBezTo>
                <a:cubicBezTo>
                  <a:pt x="1540419" y="3869683"/>
                  <a:pt x="1508538" y="3872641"/>
                  <a:pt x="1476164" y="3873164"/>
                </a:cubicBezTo>
                <a:lnTo>
                  <a:pt x="1459046" y="3874777"/>
                </a:lnTo>
                <a:lnTo>
                  <a:pt x="1459020" y="3874286"/>
                </a:lnTo>
                <a:lnTo>
                  <a:pt x="1458521" y="3874319"/>
                </a:lnTo>
                <a:cubicBezTo>
                  <a:pt x="1457955" y="3870547"/>
                  <a:pt x="1457928" y="3866761"/>
                  <a:pt x="1457928" y="3862969"/>
                </a:cubicBezTo>
                <a:close/>
                <a:moveTo>
                  <a:pt x="750739" y="1181049"/>
                </a:moveTo>
                <a:cubicBezTo>
                  <a:pt x="1025929" y="1121906"/>
                  <a:pt x="1240772" y="907109"/>
                  <a:pt x="1294048" y="636203"/>
                </a:cubicBezTo>
                <a:cubicBezTo>
                  <a:pt x="1018858" y="695346"/>
                  <a:pt x="804014" y="910143"/>
                  <a:pt x="750739" y="1181049"/>
                </a:cubicBezTo>
                <a:close/>
                <a:moveTo>
                  <a:pt x="750739" y="1493690"/>
                </a:moveTo>
                <a:cubicBezTo>
                  <a:pt x="804015" y="1762469"/>
                  <a:pt x="1018858" y="1975579"/>
                  <a:pt x="1294048" y="2034258"/>
                </a:cubicBezTo>
                <a:cubicBezTo>
                  <a:pt x="1240773" y="1765479"/>
                  <a:pt x="1025929" y="1552369"/>
                  <a:pt x="750739" y="1493690"/>
                </a:cubicBezTo>
                <a:close/>
                <a:moveTo>
                  <a:pt x="750739" y="2877874"/>
                </a:moveTo>
                <a:cubicBezTo>
                  <a:pt x="1025929" y="2818731"/>
                  <a:pt x="1240772" y="2603934"/>
                  <a:pt x="1294048" y="2333028"/>
                </a:cubicBezTo>
                <a:cubicBezTo>
                  <a:pt x="1018858" y="2392171"/>
                  <a:pt x="804014" y="2606968"/>
                  <a:pt x="750739" y="2877874"/>
                </a:cubicBezTo>
                <a:close/>
                <a:moveTo>
                  <a:pt x="750739" y="3190516"/>
                </a:moveTo>
                <a:cubicBezTo>
                  <a:pt x="804015" y="3459294"/>
                  <a:pt x="1018858" y="3672404"/>
                  <a:pt x="1294048" y="3731083"/>
                </a:cubicBezTo>
                <a:cubicBezTo>
                  <a:pt x="1240773" y="3462304"/>
                  <a:pt x="1025929" y="3249194"/>
                  <a:pt x="750739" y="3190516"/>
                </a:cubicBezTo>
                <a:close/>
                <a:moveTo>
                  <a:pt x="718720" y="4305008"/>
                </a:moveTo>
                <a:lnTo>
                  <a:pt x="747165" y="4255797"/>
                </a:lnTo>
                <a:cubicBezTo>
                  <a:pt x="872402" y="4070062"/>
                  <a:pt x="1073359" y="3937139"/>
                  <a:pt x="1307418" y="3898397"/>
                </a:cubicBezTo>
                <a:lnTo>
                  <a:pt x="1307535" y="3897249"/>
                </a:lnTo>
                <a:cubicBezTo>
                  <a:pt x="1312844" y="3896239"/>
                  <a:pt x="1318172" y="3895291"/>
                  <a:pt x="1323748" y="3895710"/>
                </a:cubicBezTo>
                <a:cubicBezTo>
                  <a:pt x="1354931" y="3890153"/>
                  <a:pt x="1386824" y="3887172"/>
                  <a:pt x="1419209" y="3886645"/>
                </a:cubicBezTo>
                <a:lnTo>
                  <a:pt x="1436297" y="3885022"/>
                </a:lnTo>
                <a:lnTo>
                  <a:pt x="1436323" y="3885516"/>
                </a:lnTo>
                <a:lnTo>
                  <a:pt x="1436821" y="3885483"/>
                </a:lnTo>
                <a:lnTo>
                  <a:pt x="1437415" y="3896923"/>
                </a:lnTo>
                <a:cubicBezTo>
                  <a:pt x="1437415" y="3902604"/>
                  <a:pt x="1437356" y="3908271"/>
                  <a:pt x="1436044" y="3913899"/>
                </a:cubicBezTo>
                <a:cubicBezTo>
                  <a:pt x="1436086" y="3945234"/>
                  <a:pt x="1433636" y="3976125"/>
                  <a:pt x="1428577" y="4006375"/>
                </a:cubicBezTo>
                <a:lnTo>
                  <a:pt x="1428039" y="4013051"/>
                </a:lnTo>
                <a:cubicBezTo>
                  <a:pt x="1427869" y="4013056"/>
                  <a:pt x="1427701" y="4013061"/>
                  <a:pt x="1427533" y="4013114"/>
                </a:cubicBezTo>
                <a:cubicBezTo>
                  <a:pt x="1415351" y="4098618"/>
                  <a:pt x="1389619" y="4179889"/>
                  <a:pt x="1352416" y="4254710"/>
                </a:cubicBezTo>
                <a:lnTo>
                  <a:pt x="1322295" y="4305008"/>
                </a:lnTo>
                <a:lnTo>
                  <a:pt x="1168185" y="4305008"/>
                </a:lnTo>
                <a:lnTo>
                  <a:pt x="1194867" y="4271827"/>
                </a:lnTo>
                <a:cubicBezTo>
                  <a:pt x="1242622" y="4199373"/>
                  <a:pt x="1276801" y="4117553"/>
                  <a:pt x="1294048" y="4029853"/>
                </a:cubicBezTo>
                <a:cubicBezTo>
                  <a:pt x="1147796" y="4061285"/>
                  <a:pt x="1018589" y="4136681"/>
                  <a:pt x="921894" y="4241205"/>
                </a:cubicBezTo>
                <a:lnTo>
                  <a:pt x="869771" y="4305008"/>
                </a:lnTo>
                <a:close/>
                <a:moveTo>
                  <a:pt x="684209" y="0"/>
                </a:moveTo>
                <a:lnTo>
                  <a:pt x="832847" y="0"/>
                </a:lnTo>
                <a:lnTo>
                  <a:pt x="855075" y="44350"/>
                </a:lnTo>
                <a:cubicBezTo>
                  <a:pt x="954668" y="191053"/>
                  <a:pt x="1111009" y="298404"/>
                  <a:pt x="1294048" y="337433"/>
                </a:cubicBezTo>
                <a:cubicBezTo>
                  <a:pt x="1275123" y="241952"/>
                  <a:pt x="1235808" y="153496"/>
                  <a:pt x="1180541" y="76659"/>
                </a:cubicBezTo>
                <a:lnTo>
                  <a:pt x="1112313" y="0"/>
                </a:lnTo>
                <a:lnTo>
                  <a:pt x="1280688" y="0"/>
                </a:lnTo>
                <a:lnTo>
                  <a:pt x="1343322" y="96778"/>
                </a:lnTo>
                <a:cubicBezTo>
                  <a:pt x="1385443" y="175780"/>
                  <a:pt x="1414383" y="262463"/>
                  <a:pt x="1427534" y="354040"/>
                </a:cubicBezTo>
                <a:cubicBezTo>
                  <a:pt x="1427702" y="354093"/>
                  <a:pt x="1427871" y="354098"/>
                  <a:pt x="1428040" y="354102"/>
                </a:cubicBezTo>
                <a:lnTo>
                  <a:pt x="1428580" y="360740"/>
                </a:lnTo>
                <a:cubicBezTo>
                  <a:pt x="1433637" y="390746"/>
                  <a:pt x="1436086" y="421389"/>
                  <a:pt x="1436044" y="452471"/>
                </a:cubicBezTo>
                <a:cubicBezTo>
                  <a:pt x="1437356" y="458057"/>
                  <a:pt x="1437415" y="463681"/>
                  <a:pt x="1437415" y="469318"/>
                </a:cubicBezTo>
                <a:cubicBezTo>
                  <a:pt x="1437415" y="473111"/>
                  <a:pt x="1437388" y="476896"/>
                  <a:pt x="1436822" y="480669"/>
                </a:cubicBezTo>
                <a:lnTo>
                  <a:pt x="1436323" y="480636"/>
                </a:lnTo>
                <a:lnTo>
                  <a:pt x="1436297" y="481127"/>
                </a:lnTo>
                <a:lnTo>
                  <a:pt x="1419178" y="479514"/>
                </a:lnTo>
                <a:cubicBezTo>
                  <a:pt x="1386804" y="478991"/>
                  <a:pt x="1354924" y="476033"/>
                  <a:pt x="1323752" y="470523"/>
                </a:cubicBezTo>
                <a:cubicBezTo>
                  <a:pt x="1318175" y="470939"/>
                  <a:pt x="1312846" y="469998"/>
                  <a:pt x="1307535" y="468995"/>
                </a:cubicBezTo>
                <a:lnTo>
                  <a:pt x="1307419" y="467856"/>
                </a:lnTo>
                <a:cubicBezTo>
                  <a:pt x="1066014" y="428211"/>
                  <a:pt x="859822" y="289169"/>
                  <a:pt x="736048" y="95636"/>
                </a:cubicBezTo>
                <a:close/>
                <a:moveTo>
                  <a:pt x="607372" y="1313979"/>
                </a:moveTo>
                <a:cubicBezTo>
                  <a:pt x="607372" y="1308297"/>
                  <a:pt x="607430" y="1302628"/>
                  <a:pt x="608742" y="1296998"/>
                </a:cubicBezTo>
                <a:cubicBezTo>
                  <a:pt x="608700" y="1265670"/>
                  <a:pt x="611150" y="1234785"/>
                  <a:pt x="616206" y="1204541"/>
                </a:cubicBezTo>
                <a:lnTo>
                  <a:pt x="616747" y="1197851"/>
                </a:lnTo>
                <a:cubicBezTo>
                  <a:pt x="616915" y="1197846"/>
                  <a:pt x="617085" y="1197841"/>
                  <a:pt x="617252" y="1197788"/>
                </a:cubicBezTo>
                <a:cubicBezTo>
                  <a:pt x="667529" y="844922"/>
                  <a:pt x="948568" y="564145"/>
                  <a:pt x="1307418" y="504747"/>
                </a:cubicBezTo>
                <a:lnTo>
                  <a:pt x="1307535" y="503599"/>
                </a:lnTo>
                <a:cubicBezTo>
                  <a:pt x="1312844" y="502589"/>
                  <a:pt x="1318172" y="501641"/>
                  <a:pt x="1323748" y="502060"/>
                </a:cubicBezTo>
                <a:cubicBezTo>
                  <a:pt x="1354931" y="496503"/>
                  <a:pt x="1386824" y="493522"/>
                  <a:pt x="1419209" y="492995"/>
                </a:cubicBezTo>
                <a:lnTo>
                  <a:pt x="1436297" y="491372"/>
                </a:lnTo>
                <a:lnTo>
                  <a:pt x="1436323" y="491866"/>
                </a:lnTo>
                <a:lnTo>
                  <a:pt x="1436821" y="491833"/>
                </a:lnTo>
                <a:lnTo>
                  <a:pt x="1437415" y="503273"/>
                </a:lnTo>
                <a:cubicBezTo>
                  <a:pt x="1437415" y="508954"/>
                  <a:pt x="1437356" y="514621"/>
                  <a:pt x="1436044" y="520249"/>
                </a:cubicBezTo>
                <a:cubicBezTo>
                  <a:pt x="1436086" y="551584"/>
                  <a:pt x="1433636" y="582475"/>
                  <a:pt x="1428577" y="612725"/>
                </a:cubicBezTo>
                <a:lnTo>
                  <a:pt x="1428039" y="619401"/>
                </a:lnTo>
                <a:cubicBezTo>
                  <a:pt x="1427869" y="619406"/>
                  <a:pt x="1427701" y="619411"/>
                  <a:pt x="1427533" y="619464"/>
                </a:cubicBezTo>
                <a:cubicBezTo>
                  <a:pt x="1377258" y="972329"/>
                  <a:pt x="1096219" y="1253106"/>
                  <a:pt x="737367" y="1312505"/>
                </a:cubicBezTo>
                <a:lnTo>
                  <a:pt x="737251" y="1313653"/>
                </a:lnTo>
                <a:cubicBezTo>
                  <a:pt x="731941" y="1314664"/>
                  <a:pt x="726612" y="1315612"/>
                  <a:pt x="721035" y="1315193"/>
                </a:cubicBezTo>
                <a:cubicBezTo>
                  <a:pt x="689863" y="1320747"/>
                  <a:pt x="657982" y="1323728"/>
                  <a:pt x="625608" y="1324255"/>
                </a:cubicBezTo>
                <a:lnTo>
                  <a:pt x="608490" y="1325881"/>
                </a:lnTo>
                <a:lnTo>
                  <a:pt x="608464" y="1325386"/>
                </a:lnTo>
                <a:lnTo>
                  <a:pt x="607965" y="1325419"/>
                </a:lnTo>
                <a:cubicBezTo>
                  <a:pt x="607399" y="1321617"/>
                  <a:pt x="607372" y="1317801"/>
                  <a:pt x="607372" y="1313979"/>
                </a:cubicBezTo>
                <a:close/>
                <a:moveTo>
                  <a:pt x="607372" y="1361805"/>
                </a:moveTo>
                <a:lnTo>
                  <a:pt x="607966" y="1350455"/>
                </a:lnTo>
                <a:lnTo>
                  <a:pt x="608464" y="1350487"/>
                </a:lnTo>
                <a:lnTo>
                  <a:pt x="608490" y="1349997"/>
                </a:lnTo>
                <a:lnTo>
                  <a:pt x="625577" y="1351607"/>
                </a:lnTo>
                <a:cubicBezTo>
                  <a:pt x="657963" y="1352130"/>
                  <a:pt x="689855" y="1355088"/>
                  <a:pt x="721039" y="1360601"/>
                </a:cubicBezTo>
                <a:cubicBezTo>
                  <a:pt x="726615" y="1360185"/>
                  <a:pt x="731943" y="1361126"/>
                  <a:pt x="737251" y="1362128"/>
                </a:cubicBezTo>
                <a:lnTo>
                  <a:pt x="737368" y="1363267"/>
                </a:lnTo>
                <a:cubicBezTo>
                  <a:pt x="1096219" y="1422199"/>
                  <a:pt x="1377258" y="1700770"/>
                  <a:pt x="1427534" y="2050865"/>
                </a:cubicBezTo>
                <a:cubicBezTo>
                  <a:pt x="1427702" y="2050918"/>
                  <a:pt x="1427871" y="2050923"/>
                  <a:pt x="1428040" y="2050928"/>
                </a:cubicBezTo>
                <a:lnTo>
                  <a:pt x="1428580" y="2057565"/>
                </a:lnTo>
                <a:cubicBezTo>
                  <a:pt x="1433637" y="2087572"/>
                  <a:pt x="1436086" y="2118214"/>
                  <a:pt x="1436044" y="2149296"/>
                </a:cubicBezTo>
                <a:cubicBezTo>
                  <a:pt x="1437356" y="2154882"/>
                  <a:pt x="1437415" y="2160506"/>
                  <a:pt x="1437415" y="2166144"/>
                </a:cubicBezTo>
                <a:cubicBezTo>
                  <a:pt x="1437415" y="2169936"/>
                  <a:pt x="1437388" y="2173722"/>
                  <a:pt x="1436822" y="2177494"/>
                </a:cubicBezTo>
                <a:lnTo>
                  <a:pt x="1436323" y="2177461"/>
                </a:lnTo>
                <a:lnTo>
                  <a:pt x="1436297" y="2177952"/>
                </a:lnTo>
                <a:lnTo>
                  <a:pt x="1419178" y="2176339"/>
                </a:lnTo>
                <a:cubicBezTo>
                  <a:pt x="1386804" y="2175816"/>
                  <a:pt x="1354924" y="2172858"/>
                  <a:pt x="1323752" y="2167348"/>
                </a:cubicBezTo>
                <a:cubicBezTo>
                  <a:pt x="1318175" y="2167764"/>
                  <a:pt x="1312846" y="2166823"/>
                  <a:pt x="1307535" y="2165820"/>
                </a:cubicBezTo>
                <a:lnTo>
                  <a:pt x="1307419" y="2164681"/>
                </a:lnTo>
                <a:cubicBezTo>
                  <a:pt x="948568" y="2105749"/>
                  <a:pt x="667529" y="1827177"/>
                  <a:pt x="617253" y="1477083"/>
                </a:cubicBezTo>
                <a:cubicBezTo>
                  <a:pt x="617086" y="1477030"/>
                  <a:pt x="616917" y="1477026"/>
                  <a:pt x="616748" y="1477021"/>
                </a:cubicBezTo>
                <a:lnTo>
                  <a:pt x="616209" y="1470397"/>
                </a:lnTo>
                <a:cubicBezTo>
                  <a:pt x="611151" y="1440385"/>
                  <a:pt x="608700" y="1409736"/>
                  <a:pt x="608742" y="1378647"/>
                </a:cubicBezTo>
                <a:cubicBezTo>
                  <a:pt x="607430" y="1373063"/>
                  <a:pt x="607372" y="1367441"/>
                  <a:pt x="607372" y="1361805"/>
                </a:cubicBezTo>
                <a:close/>
                <a:moveTo>
                  <a:pt x="607372" y="3010804"/>
                </a:moveTo>
                <a:cubicBezTo>
                  <a:pt x="607372" y="3005122"/>
                  <a:pt x="607430" y="2999453"/>
                  <a:pt x="608742" y="2993823"/>
                </a:cubicBezTo>
                <a:cubicBezTo>
                  <a:pt x="608700" y="2962495"/>
                  <a:pt x="611150" y="2931610"/>
                  <a:pt x="616206" y="2901366"/>
                </a:cubicBezTo>
                <a:lnTo>
                  <a:pt x="616747" y="2894676"/>
                </a:lnTo>
                <a:cubicBezTo>
                  <a:pt x="616915" y="2894671"/>
                  <a:pt x="617085" y="2894666"/>
                  <a:pt x="617252" y="2894613"/>
                </a:cubicBezTo>
                <a:cubicBezTo>
                  <a:pt x="667529" y="2541747"/>
                  <a:pt x="948568" y="2260970"/>
                  <a:pt x="1307418" y="2201572"/>
                </a:cubicBezTo>
                <a:lnTo>
                  <a:pt x="1307535" y="2200424"/>
                </a:lnTo>
                <a:cubicBezTo>
                  <a:pt x="1312844" y="2199414"/>
                  <a:pt x="1318172" y="2198466"/>
                  <a:pt x="1323748" y="2198885"/>
                </a:cubicBezTo>
                <a:cubicBezTo>
                  <a:pt x="1354931" y="2193328"/>
                  <a:pt x="1386824" y="2190347"/>
                  <a:pt x="1419209" y="2189820"/>
                </a:cubicBezTo>
                <a:lnTo>
                  <a:pt x="1436297" y="2188197"/>
                </a:lnTo>
                <a:lnTo>
                  <a:pt x="1436323" y="2188691"/>
                </a:lnTo>
                <a:lnTo>
                  <a:pt x="1436821" y="2188658"/>
                </a:lnTo>
                <a:lnTo>
                  <a:pt x="1437415" y="2200098"/>
                </a:lnTo>
                <a:cubicBezTo>
                  <a:pt x="1437415" y="2205779"/>
                  <a:pt x="1437356" y="2211446"/>
                  <a:pt x="1436044" y="2217074"/>
                </a:cubicBezTo>
                <a:cubicBezTo>
                  <a:pt x="1436086" y="2248409"/>
                  <a:pt x="1433636" y="2279300"/>
                  <a:pt x="1428577" y="2309550"/>
                </a:cubicBezTo>
                <a:lnTo>
                  <a:pt x="1428039" y="2316226"/>
                </a:lnTo>
                <a:cubicBezTo>
                  <a:pt x="1427869" y="2316231"/>
                  <a:pt x="1427701" y="2316236"/>
                  <a:pt x="1427533" y="2316289"/>
                </a:cubicBezTo>
                <a:cubicBezTo>
                  <a:pt x="1377258" y="2669154"/>
                  <a:pt x="1096219" y="2949931"/>
                  <a:pt x="737367" y="3009330"/>
                </a:cubicBezTo>
                <a:lnTo>
                  <a:pt x="737251" y="3010478"/>
                </a:lnTo>
                <a:cubicBezTo>
                  <a:pt x="731941" y="3011489"/>
                  <a:pt x="726612" y="3012437"/>
                  <a:pt x="721035" y="3012018"/>
                </a:cubicBezTo>
                <a:cubicBezTo>
                  <a:pt x="689863" y="3017572"/>
                  <a:pt x="657982" y="3020553"/>
                  <a:pt x="625608" y="3021080"/>
                </a:cubicBezTo>
                <a:lnTo>
                  <a:pt x="608490" y="3022706"/>
                </a:lnTo>
                <a:lnTo>
                  <a:pt x="608464" y="3022211"/>
                </a:lnTo>
                <a:lnTo>
                  <a:pt x="607965" y="3022244"/>
                </a:lnTo>
                <a:cubicBezTo>
                  <a:pt x="607399" y="3018442"/>
                  <a:pt x="607372" y="3014626"/>
                  <a:pt x="607372" y="3010804"/>
                </a:cubicBezTo>
                <a:close/>
                <a:moveTo>
                  <a:pt x="607372" y="3058630"/>
                </a:moveTo>
                <a:lnTo>
                  <a:pt x="607966" y="3047280"/>
                </a:lnTo>
                <a:lnTo>
                  <a:pt x="608464" y="3047312"/>
                </a:lnTo>
                <a:lnTo>
                  <a:pt x="608490" y="3046822"/>
                </a:lnTo>
                <a:lnTo>
                  <a:pt x="625577" y="3048432"/>
                </a:lnTo>
                <a:cubicBezTo>
                  <a:pt x="657963" y="3048955"/>
                  <a:pt x="689855" y="3051913"/>
                  <a:pt x="721039" y="3057426"/>
                </a:cubicBezTo>
                <a:cubicBezTo>
                  <a:pt x="726615" y="3057010"/>
                  <a:pt x="731943" y="3057951"/>
                  <a:pt x="737251" y="3058953"/>
                </a:cubicBezTo>
                <a:lnTo>
                  <a:pt x="737368" y="3060092"/>
                </a:lnTo>
                <a:cubicBezTo>
                  <a:pt x="1096219" y="3119024"/>
                  <a:pt x="1377258" y="3397595"/>
                  <a:pt x="1427534" y="3747690"/>
                </a:cubicBezTo>
                <a:cubicBezTo>
                  <a:pt x="1427702" y="3747743"/>
                  <a:pt x="1427871" y="3747748"/>
                  <a:pt x="1428040" y="3747753"/>
                </a:cubicBezTo>
                <a:lnTo>
                  <a:pt x="1428580" y="3754390"/>
                </a:lnTo>
                <a:cubicBezTo>
                  <a:pt x="1433637" y="3784397"/>
                  <a:pt x="1436086" y="3815039"/>
                  <a:pt x="1436044" y="3846121"/>
                </a:cubicBezTo>
                <a:cubicBezTo>
                  <a:pt x="1437356" y="3851707"/>
                  <a:pt x="1437415" y="3857331"/>
                  <a:pt x="1437415" y="3862969"/>
                </a:cubicBezTo>
                <a:cubicBezTo>
                  <a:pt x="1437415" y="3866761"/>
                  <a:pt x="1437388" y="3870547"/>
                  <a:pt x="1436822" y="3874319"/>
                </a:cubicBezTo>
                <a:lnTo>
                  <a:pt x="1436323" y="3874286"/>
                </a:lnTo>
                <a:lnTo>
                  <a:pt x="1436297" y="3874777"/>
                </a:lnTo>
                <a:lnTo>
                  <a:pt x="1419178" y="3873164"/>
                </a:lnTo>
                <a:cubicBezTo>
                  <a:pt x="1386804" y="3872641"/>
                  <a:pt x="1354924" y="3869683"/>
                  <a:pt x="1323752" y="3864173"/>
                </a:cubicBezTo>
                <a:cubicBezTo>
                  <a:pt x="1318175" y="3864589"/>
                  <a:pt x="1312846" y="3863648"/>
                  <a:pt x="1307535" y="3862645"/>
                </a:cubicBezTo>
                <a:lnTo>
                  <a:pt x="1307419" y="3861506"/>
                </a:lnTo>
                <a:cubicBezTo>
                  <a:pt x="948568" y="3802574"/>
                  <a:pt x="667529" y="3524002"/>
                  <a:pt x="617253" y="3173908"/>
                </a:cubicBezTo>
                <a:cubicBezTo>
                  <a:pt x="617086" y="3173856"/>
                  <a:pt x="616917" y="3173851"/>
                  <a:pt x="616748" y="3173846"/>
                </a:cubicBezTo>
                <a:lnTo>
                  <a:pt x="616209" y="3167222"/>
                </a:lnTo>
                <a:cubicBezTo>
                  <a:pt x="611151" y="3137210"/>
                  <a:pt x="608700" y="3106561"/>
                  <a:pt x="608742" y="3075472"/>
                </a:cubicBezTo>
                <a:cubicBezTo>
                  <a:pt x="607430" y="3069889"/>
                  <a:pt x="607372" y="3064266"/>
                  <a:pt x="607372" y="3058630"/>
                </a:cubicBezTo>
                <a:close/>
                <a:moveTo>
                  <a:pt x="0" y="116373"/>
                </a:moveTo>
                <a:lnTo>
                  <a:pt x="0" y="0"/>
                </a:lnTo>
                <a:lnTo>
                  <a:pt x="90880" y="0"/>
                </a:lnTo>
                <a:lnTo>
                  <a:pt x="22652" y="76659"/>
                </a:lnTo>
                <a:close/>
                <a:moveTo>
                  <a:pt x="0" y="443121"/>
                </a:moveTo>
                <a:lnTo>
                  <a:pt x="0" y="311637"/>
                </a:lnTo>
                <a:lnTo>
                  <a:pt x="82171" y="276703"/>
                </a:lnTo>
                <a:cubicBezTo>
                  <a:pt x="190106" y="222464"/>
                  <a:pt x="281723" y="142152"/>
                  <a:pt x="348118" y="44350"/>
                </a:cubicBezTo>
                <a:lnTo>
                  <a:pt x="370347" y="0"/>
                </a:lnTo>
                <a:lnTo>
                  <a:pt x="518984" y="0"/>
                </a:lnTo>
                <a:lnTo>
                  <a:pt x="467145" y="95636"/>
                </a:lnTo>
                <a:cubicBezTo>
                  <a:pt x="364000" y="256913"/>
                  <a:pt x="203621" y="380350"/>
                  <a:pt x="13323" y="439959"/>
                </a:cubicBezTo>
                <a:close/>
                <a:moveTo>
                  <a:pt x="0" y="1070142"/>
                </a:moveTo>
                <a:lnTo>
                  <a:pt x="0" y="862064"/>
                </a:lnTo>
                <a:lnTo>
                  <a:pt x="31905" y="912052"/>
                </a:lnTo>
                <a:cubicBezTo>
                  <a:pt x="132041" y="1046318"/>
                  <a:pt x="280461" y="1144085"/>
                  <a:pt x="452455" y="1181049"/>
                </a:cubicBezTo>
                <a:cubicBezTo>
                  <a:pt x="405840" y="944006"/>
                  <a:pt x="235523" y="749922"/>
                  <a:pt x="9316" y="665484"/>
                </a:cubicBezTo>
                <a:lnTo>
                  <a:pt x="0" y="662760"/>
                </a:lnTo>
                <a:lnTo>
                  <a:pt x="0" y="530567"/>
                </a:lnTo>
                <a:lnTo>
                  <a:pt x="26399" y="537107"/>
                </a:lnTo>
                <a:cubicBezTo>
                  <a:pt x="321280" y="635466"/>
                  <a:pt x="541950" y="889030"/>
                  <a:pt x="585941" y="1197788"/>
                </a:cubicBezTo>
                <a:cubicBezTo>
                  <a:pt x="586109" y="1197841"/>
                  <a:pt x="586278" y="1197846"/>
                  <a:pt x="586447" y="1197851"/>
                </a:cubicBezTo>
                <a:lnTo>
                  <a:pt x="586987" y="1204541"/>
                </a:lnTo>
                <a:cubicBezTo>
                  <a:pt x="592044" y="1234785"/>
                  <a:pt x="594493" y="1265670"/>
                  <a:pt x="594451" y="1296998"/>
                </a:cubicBezTo>
                <a:cubicBezTo>
                  <a:pt x="595763" y="1302628"/>
                  <a:pt x="595822" y="1308297"/>
                  <a:pt x="595822" y="1313979"/>
                </a:cubicBezTo>
                <a:cubicBezTo>
                  <a:pt x="595822" y="1317801"/>
                  <a:pt x="595795" y="1321617"/>
                  <a:pt x="595229" y="1325419"/>
                </a:cubicBezTo>
                <a:lnTo>
                  <a:pt x="594730" y="1325386"/>
                </a:lnTo>
                <a:lnTo>
                  <a:pt x="594704" y="1325881"/>
                </a:lnTo>
                <a:lnTo>
                  <a:pt x="577585" y="1324255"/>
                </a:lnTo>
                <a:cubicBezTo>
                  <a:pt x="545211" y="1323728"/>
                  <a:pt x="513331" y="1320747"/>
                  <a:pt x="482159" y="1315193"/>
                </a:cubicBezTo>
                <a:cubicBezTo>
                  <a:pt x="476582" y="1315612"/>
                  <a:pt x="471253" y="1314664"/>
                  <a:pt x="465942" y="1313653"/>
                </a:cubicBezTo>
                <a:lnTo>
                  <a:pt x="465826" y="1312505"/>
                </a:lnTo>
                <a:cubicBezTo>
                  <a:pt x="286401" y="1282806"/>
                  <a:pt x="126428" y="1197762"/>
                  <a:pt x="5028" y="1076034"/>
                </a:cubicBezTo>
                <a:close/>
                <a:moveTo>
                  <a:pt x="0" y="2139063"/>
                </a:moveTo>
                <a:lnTo>
                  <a:pt x="0" y="2007909"/>
                </a:lnTo>
                <a:lnTo>
                  <a:pt x="9314" y="2005207"/>
                </a:lnTo>
                <a:cubicBezTo>
                  <a:pt x="235521" y="1921432"/>
                  <a:pt x="405837" y="1728872"/>
                  <a:pt x="452453" y="1493690"/>
                </a:cubicBezTo>
                <a:cubicBezTo>
                  <a:pt x="280459" y="1530364"/>
                  <a:pt x="132038" y="1627363"/>
                  <a:pt x="31903" y="1760575"/>
                </a:cubicBezTo>
                <a:lnTo>
                  <a:pt x="0" y="1810167"/>
                </a:lnTo>
                <a:lnTo>
                  <a:pt x="0" y="1603724"/>
                </a:lnTo>
                <a:lnTo>
                  <a:pt x="5025" y="1597880"/>
                </a:lnTo>
                <a:cubicBezTo>
                  <a:pt x="126426" y="1477109"/>
                  <a:pt x="286398" y="1392733"/>
                  <a:pt x="465823" y="1363267"/>
                </a:cubicBezTo>
                <a:lnTo>
                  <a:pt x="465940" y="1362128"/>
                </a:lnTo>
                <a:cubicBezTo>
                  <a:pt x="471249" y="1361126"/>
                  <a:pt x="476577" y="1360185"/>
                  <a:pt x="482153" y="1360601"/>
                </a:cubicBezTo>
                <a:cubicBezTo>
                  <a:pt x="513336" y="1355088"/>
                  <a:pt x="545229" y="1352130"/>
                  <a:pt x="577614" y="1351607"/>
                </a:cubicBezTo>
                <a:lnTo>
                  <a:pt x="594702" y="1349997"/>
                </a:lnTo>
                <a:lnTo>
                  <a:pt x="594728" y="1350487"/>
                </a:lnTo>
                <a:lnTo>
                  <a:pt x="595226" y="1350455"/>
                </a:lnTo>
                <a:lnTo>
                  <a:pt x="595820" y="1361805"/>
                </a:lnTo>
                <a:cubicBezTo>
                  <a:pt x="595820" y="1367441"/>
                  <a:pt x="595761" y="1373063"/>
                  <a:pt x="594449" y="1378647"/>
                </a:cubicBezTo>
                <a:cubicBezTo>
                  <a:pt x="594491" y="1409736"/>
                  <a:pt x="592041" y="1440385"/>
                  <a:pt x="586982" y="1470397"/>
                </a:cubicBezTo>
                <a:lnTo>
                  <a:pt x="586444" y="1477021"/>
                </a:lnTo>
                <a:cubicBezTo>
                  <a:pt x="586274" y="1477026"/>
                  <a:pt x="586106" y="1477030"/>
                  <a:pt x="585938" y="1477083"/>
                </a:cubicBezTo>
                <a:cubicBezTo>
                  <a:pt x="541948" y="1783415"/>
                  <a:pt x="321278" y="2034989"/>
                  <a:pt x="26396" y="2132575"/>
                </a:cubicBezTo>
                <a:close/>
                <a:moveTo>
                  <a:pt x="0" y="2766967"/>
                </a:moveTo>
                <a:lnTo>
                  <a:pt x="0" y="2558889"/>
                </a:lnTo>
                <a:lnTo>
                  <a:pt x="31905" y="2608877"/>
                </a:lnTo>
                <a:cubicBezTo>
                  <a:pt x="132041" y="2743143"/>
                  <a:pt x="280461" y="2840910"/>
                  <a:pt x="452455" y="2877874"/>
                </a:cubicBezTo>
                <a:cubicBezTo>
                  <a:pt x="405840" y="2640831"/>
                  <a:pt x="235523" y="2446747"/>
                  <a:pt x="9316" y="2362309"/>
                </a:cubicBezTo>
                <a:lnTo>
                  <a:pt x="0" y="2359585"/>
                </a:lnTo>
                <a:lnTo>
                  <a:pt x="0" y="2227392"/>
                </a:lnTo>
                <a:lnTo>
                  <a:pt x="26399" y="2233932"/>
                </a:lnTo>
                <a:cubicBezTo>
                  <a:pt x="321280" y="2332291"/>
                  <a:pt x="541950" y="2585855"/>
                  <a:pt x="585941" y="2894613"/>
                </a:cubicBezTo>
                <a:cubicBezTo>
                  <a:pt x="586109" y="2894666"/>
                  <a:pt x="586278" y="2894671"/>
                  <a:pt x="586447" y="2894676"/>
                </a:cubicBezTo>
                <a:lnTo>
                  <a:pt x="586987" y="2901366"/>
                </a:lnTo>
                <a:cubicBezTo>
                  <a:pt x="592044" y="2931610"/>
                  <a:pt x="594493" y="2962495"/>
                  <a:pt x="594451" y="2993823"/>
                </a:cubicBezTo>
                <a:cubicBezTo>
                  <a:pt x="595763" y="2999453"/>
                  <a:pt x="595822" y="3005122"/>
                  <a:pt x="595822" y="3010804"/>
                </a:cubicBezTo>
                <a:cubicBezTo>
                  <a:pt x="595822" y="3014626"/>
                  <a:pt x="595795" y="3018442"/>
                  <a:pt x="595229" y="3022244"/>
                </a:cubicBezTo>
                <a:lnTo>
                  <a:pt x="594730" y="3022211"/>
                </a:lnTo>
                <a:lnTo>
                  <a:pt x="594704" y="3022706"/>
                </a:lnTo>
                <a:lnTo>
                  <a:pt x="577585" y="3021080"/>
                </a:lnTo>
                <a:cubicBezTo>
                  <a:pt x="545211" y="3020553"/>
                  <a:pt x="513331" y="3017572"/>
                  <a:pt x="482159" y="3012018"/>
                </a:cubicBezTo>
                <a:cubicBezTo>
                  <a:pt x="476582" y="3012437"/>
                  <a:pt x="471253" y="3011489"/>
                  <a:pt x="465942" y="3010478"/>
                </a:cubicBezTo>
                <a:lnTo>
                  <a:pt x="465826" y="3009330"/>
                </a:lnTo>
                <a:cubicBezTo>
                  <a:pt x="286401" y="2979630"/>
                  <a:pt x="126428" y="2894586"/>
                  <a:pt x="5028" y="2772859"/>
                </a:cubicBezTo>
                <a:close/>
                <a:moveTo>
                  <a:pt x="0" y="3835888"/>
                </a:moveTo>
                <a:lnTo>
                  <a:pt x="0" y="3704734"/>
                </a:lnTo>
                <a:lnTo>
                  <a:pt x="9314" y="3702032"/>
                </a:lnTo>
                <a:cubicBezTo>
                  <a:pt x="235521" y="3618257"/>
                  <a:pt x="405837" y="3425697"/>
                  <a:pt x="452453" y="3190516"/>
                </a:cubicBezTo>
                <a:cubicBezTo>
                  <a:pt x="280459" y="3227190"/>
                  <a:pt x="132038" y="3324188"/>
                  <a:pt x="31903" y="3457400"/>
                </a:cubicBezTo>
                <a:lnTo>
                  <a:pt x="0" y="3506992"/>
                </a:lnTo>
                <a:lnTo>
                  <a:pt x="0" y="3300549"/>
                </a:lnTo>
                <a:lnTo>
                  <a:pt x="5025" y="3294705"/>
                </a:lnTo>
                <a:cubicBezTo>
                  <a:pt x="126426" y="3173934"/>
                  <a:pt x="286398" y="3089558"/>
                  <a:pt x="465823" y="3060092"/>
                </a:cubicBezTo>
                <a:lnTo>
                  <a:pt x="465940" y="3058953"/>
                </a:lnTo>
                <a:cubicBezTo>
                  <a:pt x="471249" y="3057951"/>
                  <a:pt x="476577" y="3057010"/>
                  <a:pt x="482153" y="3057426"/>
                </a:cubicBezTo>
                <a:cubicBezTo>
                  <a:pt x="513336" y="3051913"/>
                  <a:pt x="545229" y="3048955"/>
                  <a:pt x="577614" y="3048432"/>
                </a:cubicBezTo>
                <a:lnTo>
                  <a:pt x="594702" y="3046822"/>
                </a:lnTo>
                <a:lnTo>
                  <a:pt x="594728" y="3047312"/>
                </a:lnTo>
                <a:lnTo>
                  <a:pt x="595226" y="3047280"/>
                </a:lnTo>
                <a:lnTo>
                  <a:pt x="595820" y="3058630"/>
                </a:lnTo>
                <a:cubicBezTo>
                  <a:pt x="595820" y="3064266"/>
                  <a:pt x="595761" y="3069889"/>
                  <a:pt x="594449" y="3075472"/>
                </a:cubicBezTo>
                <a:cubicBezTo>
                  <a:pt x="594491" y="3106561"/>
                  <a:pt x="592041" y="3137210"/>
                  <a:pt x="586982" y="3167222"/>
                </a:cubicBezTo>
                <a:lnTo>
                  <a:pt x="586444" y="3173846"/>
                </a:lnTo>
                <a:cubicBezTo>
                  <a:pt x="586274" y="3173851"/>
                  <a:pt x="586106" y="3173856"/>
                  <a:pt x="585938" y="3173908"/>
                </a:cubicBezTo>
                <a:cubicBezTo>
                  <a:pt x="541948" y="3480240"/>
                  <a:pt x="321278" y="3731813"/>
                  <a:pt x="26396" y="3829400"/>
                </a:cubicBezTo>
                <a:close/>
                <a:moveTo>
                  <a:pt x="0" y="4056079"/>
                </a:moveTo>
                <a:lnTo>
                  <a:pt x="0" y="3923091"/>
                </a:lnTo>
                <a:lnTo>
                  <a:pt x="9850" y="3925425"/>
                </a:lnTo>
                <a:cubicBezTo>
                  <a:pt x="194718" y="3982914"/>
                  <a:pt x="351664" y="4101018"/>
                  <a:pt x="456028" y="4255797"/>
                </a:cubicBezTo>
                <a:lnTo>
                  <a:pt x="484473" y="4305008"/>
                </a:lnTo>
                <a:lnTo>
                  <a:pt x="333423" y="4305008"/>
                </a:lnTo>
                <a:lnTo>
                  <a:pt x="281300" y="4241205"/>
                </a:lnTo>
                <a:cubicBezTo>
                  <a:pt x="223282" y="4178491"/>
                  <a:pt x="153561" y="4126262"/>
                  <a:pt x="75476" y="4087725"/>
                </a:cubicBezTo>
                <a:close/>
                <a:moveTo>
                  <a:pt x="0" y="4305008"/>
                </a:moveTo>
                <a:lnTo>
                  <a:pt x="0" y="4256099"/>
                </a:lnTo>
                <a:lnTo>
                  <a:pt x="8327" y="4271827"/>
                </a:lnTo>
                <a:lnTo>
                  <a:pt x="35009" y="43050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ru-KZ"/>
          </a:p>
        </p:txBody>
      </p:sp>
      <p:sp>
        <p:nvSpPr>
          <p:cNvPr id="20" name="Rectangle 19">
            <a:extLst>
              <a:ext uri="{FF2B5EF4-FFF2-40B4-BE49-F238E27FC236}">
                <a16:creationId xmlns:a16="http://schemas.microsoft.com/office/drawing/2014/main" id="{1B26E892-1320-40AA-9CA1-246721C18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1444" y="620720"/>
            <a:ext cx="5492423" cy="5593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p:cNvSpPr>
            <a:spLocks noGrp="1"/>
          </p:cNvSpPr>
          <p:nvPr>
            <p:ph type="title"/>
          </p:nvPr>
        </p:nvSpPr>
        <p:spPr>
          <a:xfrm>
            <a:off x="3534918" y="1105351"/>
            <a:ext cx="4765475" cy="3023981"/>
          </a:xfrm>
        </p:spPr>
        <p:txBody>
          <a:bodyPr vert="horz" lIns="91440" tIns="45720" rIns="91440" bIns="45720" rtlCol="0" anchor="b">
            <a:normAutofit/>
          </a:bodyPr>
          <a:lstStyle/>
          <a:p>
            <a:pPr algn="l" fontAlgn="auto">
              <a:spcAft>
                <a:spcPts val="0"/>
              </a:spcAft>
              <a:defRPr/>
            </a:pPr>
            <a:r>
              <a:rPr lang="en-US" sz="2600" dirty="0" err="1">
                <a:solidFill>
                  <a:srgbClr val="FFFFFF"/>
                </a:solidFill>
              </a:rPr>
              <a:t>Микроорганизмдердің</a:t>
            </a:r>
            <a:r>
              <a:rPr lang="en-US" sz="2600" dirty="0">
                <a:solidFill>
                  <a:srgbClr val="FFFFFF"/>
                </a:solidFill>
              </a:rPr>
              <a:t> </a:t>
            </a:r>
            <a:r>
              <a:rPr lang="en-US" sz="2600" dirty="0" err="1">
                <a:solidFill>
                  <a:srgbClr val="FFFFFF"/>
                </a:solidFill>
              </a:rPr>
              <a:t>алуантүрлілігі</a:t>
            </a:r>
            <a:r>
              <a:rPr lang="en-US" sz="2600" dirty="0">
                <a:solidFill>
                  <a:srgbClr val="FFFFFF"/>
                </a:solidFill>
              </a:rPr>
              <a:t>. </a:t>
            </a:r>
            <a:r>
              <a:rPr lang="en-US" sz="2600" dirty="0" err="1">
                <a:solidFill>
                  <a:srgbClr val="FFFFFF"/>
                </a:solidFill>
              </a:rPr>
              <a:t>Микроорганизмдердің</a:t>
            </a:r>
            <a:r>
              <a:rPr lang="en-US" sz="2600" dirty="0">
                <a:solidFill>
                  <a:srgbClr val="FFFFFF"/>
                </a:solidFill>
              </a:rPr>
              <a:t> </a:t>
            </a:r>
            <a:r>
              <a:rPr lang="en-US" sz="2600" dirty="0" err="1">
                <a:solidFill>
                  <a:srgbClr val="FFFFFF"/>
                </a:solidFill>
              </a:rPr>
              <a:t>систематикасы</a:t>
            </a:r>
            <a:r>
              <a:rPr lang="en-US" sz="2600" dirty="0">
                <a:solidFill>
                  <a:srgbClr val="FFFFFF"/>
                </a:solidFill>
              </a:rPr>
              <a:t> </a:t>
            </a:r>
            <a:r>
              <a:rPr lang="en-US" sz="2600" dirty="0" err="1">
                <a:solidFill>
                  <a:srgbClr val="FFFFFF"/>
                </a:solidFill>
              </a:rPr>
              <a:t>және</a:t>
            </a:r>
            <a:r>
              <a:rPr lang="en-US" sz="2600" dirty="0">
                <a:solidFill>
                  <a:srgbClr val="FFFFFF"/>
                </a:solidFill>
              </a:rPr>
              <a:t> </a:t>
            </a:r>
            <a:r>
              <a:rPr lang="en-US" sz="2600" dirty="0" err="1">
                <a:solidFill>
                  <a:srgbClr val="FFFFFF"/>
                </a:solidFill>
              </a:rPr>
              <a:t>классификациясы</a:t>
            </a:r>
            <a:r>
              <a:rPr lang="en-US" sz="2600" dirty="0">
                <a:solidFill>
                  <a:srgbClr val="FFFFFF"/>
                </a:solidFill>
              </a:rPr>
              <a:t>. </a:t>
            </a:r>
            <a:r>
              <a:rPr lang="en-US" sz="2600" dirty="0" err="1">
                <a:solidFill>
                  <a:srgbClr val="FFFFFF"/>
                </a:solidFill>
              </a:rPr>
              <a:t>Бактериялар</a:t>
            </a:r>
            <a:r>
              <a:rPr lang="en-US" sz="2600" dirty="0">
                <a:solidFill>
                  <a:srgbClr val="FFFFFF"/>
                </a:solidFill>
              </a:rPr>
              <a:t>, </a:t>
            </a:r>
            <a:r>
              <a:rPr lang="en-US" sz="2600" dirty="0" err="1">
                <a:solidFill>
                  <a:srgbClr val="FFFFFF"/>
                </a:solidFill>
              </a:rPr>
              <a:t>архейлер</a:t>
            </a:r>
            <a:r>
              <a:rPr lang="en-US" sz="2600" dirty="0">
                <a:solidFill>
                  <a:srgbClr val="FFFFFF"/>
                </a:solidFill>
              </a:rPr>
              <a:t>, </a:t>
            </a:r>
            <a:r>
              <a:rPr lang="en-US" sz="2600" dirty="0" err="1">
                <a:solidFill>
                  <a:srgbClr val="FFFFFF"/>
                </a:solidFill>
              </a:rPr>
              <a:t>саңырауқұлақтар</a:t>
            </a:r>
            <a:r>
              <a:rPr lang="en-US" sz="2600" dirty="0">
                <a:solidFill>
                  <a:srgbClr val="FFFFFF"/>
                </a:solidFill>
              </a:rPr>
              <a:t>, </a:t>
            </a:r>
            <a:r>
              <a:rPr lang="en-US" sz="2600" dirty="0" err="1">
                <a:solidFill>
                  <a:srgbClr val="FFFFFF"/>
                </a:solidFill>
              </a:rPr>
              <a:t>протозоалар</a:t>
            </a:r>
            <a:r>
              <a:rPr lang="en-US" sz="2600" dirty="0">
                <a:solidFill>
                  <a:srgbClr val="FFFFFF"/>
                </a:solidFill>
              </a:rPr>
              <a:t>.</a:t>
            </a:r>
            <a:br>
              <a:rPr lang="en-US" sz="2600" dirty="0">
                <a:solidFill>
                  <a:srgbClr val="FFFFFF"/>
                </a:solidFill>
              </a:rPr>
            </a:br>
            <a:endParaRPr lang="en-US" sz="2600" dirty="0">
              <a:solidFill>
                <a:srgbClr val="FFFFFF"/>
              </a:solidFill>
              <a:effectLst>
                <a:outerShdw blurRad="38100" dist="38100" dir="2700000" algn="tl">
                  <a:srgbClr val="000000">
                    <a:alpha val="43137"/>
                  </a:srgbClr>
                </a:outerShdw>
              </a:effectLst>
            </a:endParaRPr>
          </a:p>
        </p:txBody>
      </p:sp>
      <p:cxnSp>
        <p:nvCxnSpPr>
          <p:cNvPr id="22" name="Straight Connector 21">
            <a:extLst>
              <a:ext uri="{FF2B5EF4-FFF2-40B4-BE49-F238E27FC236}">
                <a16:creationId xmlns:a16="http://schemas.microsoft.com/office/drawing/2014/main" id="{C9A1F79C-E4D1-4AAE-BA11-3A09005252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32199" y="4214336"/>
            <a:ext cx="384048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useBgFill="1">
        <p:nvSpPr>
          <p:cNvPr id="24" name="Rectangle 23">
            <a:extLst>
              <a:ext uri="{FF2B5EF4-FFF2-40B4-BE49-F238E27FC236}">
                <a16:creationId xmlns:a16="http://schemas.microsoft.com/office/drawing/2014/main" id="{C170DF7D-4686-4BD5-A9CD-C896492846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000" y="-2"/>
            <a:ext cx="123444"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bwMode="auto">
          <a:xfrm>
            <a:off x="1258645" y="4267200"/>
            <a:ext cx="6637467" cy="15204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p>
            <a:pPr eaLnBrk="0" hangingPunct="0">
              <a:spcBef>
                <a:spcPct val="20000"/>
              </a:spcBef>
              <a:buClr>
                <a:schemeClr val="accent1"/>
              </a:buClr>
              <a:buSzPct val="76000"/>
              <a:defRPr/>
            </a:pPr>
            <a:r>
              <a:rPr lang="en-US" sz="2000" kern="1200" dirty="0">
                <a:solidFill>
                  <a:schemeClr val="tx1">
                    <a:tint val="75000"/>
                  </a:schemeClr>
                </a:solidFill>
                <a:effectLst>
                  <a:outerShdw blurRad="38100" dist="38100" dir="2700000" algn="tl">
                    <a:srgbClr val="000000">
                      <a:alpha val="43137"/>
                    </a:srgbClr>
                  </a:outerShdw>
                </a:effectLst>
              </a:rPr>
              <a:t>3 </a:t>
            </a:r>
            <a:r>
              <a:rPr lang="ru-RU" sz="2000" dirty="0">
                <a:solidFill>
                  <a:schemeClr val="tx1">
                    <a:tint val="75000"/>
                  </a:schemeClr>
                </a:solidFill>
                <a:effectLst>
                  <a:outerShdw blurRad="38100" dist="38100" dir="2700000" algn="tl">
                    <a:srgbClr val="000000">
                      <a:alpha val="43137"/>
                    </a:srgbClr>
                  </a:outerShdw>
                </a:effectLst>
              </a:rPr>
              <a:t>д</a:t>
            </a:r>
            <a:r>
              <a:rPr lang="kk-KZ" sz="2000" dirty="0">
                <a:solidFill>
                  <a:schemeClr val="tx1">
                    <a:tint val="75000"/>
                  </a:schemeClr>
                </a:solidFill>
                <a:effectLst>
                  <a:outerShdw blurRad="38100" dist="38100" dir="2700000" algn="tl">
                    <a:srgbClr val="000000">
                      <a:alpha val="43137"/>
                    </a:srgbClr>
                  </a:outerShdw>
                </a:effectLst>
              </a:rPr>
              <a:t>әріс</a:t>
            </a:r>
            <a:endParaRPr lang="en-US" sz="2000" kern="1200" dirty="0">
              <a:solidFill>
                <a:schemeClr val="tx1">
                  <a:tint val="75000"/>
                </a:schemeClr>
              </a:solidFill>
              <a:effectLst>
                <a:outerShdw blurRad="38100" dist="38100" dir="2700000" algn="tl">
                  <a:srgbClr val="000000">
                    <a:alpha val="43137"/>
                  </a:srgbClr>
                </a:outerShdw>
              </a:effectLst>
            </a:endParaRPr>
          </a:p>
        </p:txBody>
      </p:sp>
    </p:spTree>
  </p:cSld>
  <p:clrMapOvr>
    <a:overrideClrMapping bg1="dk1" tx1="lt1" bg2="dk2" tx2="lt2" accent1="accent1" accent2="accent2" accent3="accent3" accent4="accent4" accent5="accent5" accent6="accent6" hlink="hlink" folHlink="folHlink"/>
  </p:clrMapOvr>
  <p:transition>
    <p:wedg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F811C40-C39D-C235-E72A-83399C305575}"/>
              </a:ext>
            </a:extLst>
          </p:cNvPr>
          <p:cNvSpPr>
            <a:spLocks noGrp="1"/>
          </p:cNvSpPr>
          <p:nvPr>
            <p:ph idx="1"/>
          </p:nvPr>
        </p:nvSpPr>
        <p:spPr>
          <a:xfrm>
            <a:off x="768096" y="548680"/>
            <a:ext cx="7290055" cy="2520280"/>
          </a:xfrm>
          <a:solidFill>
            <a:schemeClr val="accent2">
              <a:lumMod val="60000"/>
              <a:lumOff val="40000"/>
            </a:schemeClr>
          </a:solidFill>
        </p:spPr>
        <p:txBody>
          <a:bodyPr>
            <a:normAutofit fontScale="92500" lnSpcReduction="20000"/>
          </a:bodyPr>
          <a:lstStyle/>
          <a:p>
            <a:r>
              <a:rPr lang="ru-RU" dirty="0"/>
              <a:t> </a:t>
            </a:r>
            <a:r>
              <a:rPr lang="ru-RU" b="1" dirty="0"/>
              <a:t>4-бөлім. </a:t>
            </a:r>
            <a:r>
              <a:rPr lang="ru-RU" dirty="0" err="1"/>
              <a:t>Аэробты</a:t>
            </a:r>
            <a:r>
              <a:rPr lang="ru-RU" dirty="0"/>
              <a:t> </a:t>
            </a:r>
            <a:r>
              <a:rPr lang="ru-RU" dirty="0" err="1"/>
              <a:t>грамтеріс</a:t>
            </a:r>
            <a:r>
              <a:rPr lang="ru-RU" dirty="0"/>
              <a:t> </a:t>
            </a:r>
            <a:r>
              <a:rPr lang="ru-RU" dirty="0" err="1"/>
              <a:t>таяқшалар</a:t>
            </a:r>
            <a:r>
              <a:rPr lang="ru-RU" dirty="0"/>
              <a:t>, </a:t>
            </a:r>
            <a:r>
              <a:rPr lang="ru-RU" dirty="0" err="1"/>
              <a:t>дөңгелек</a:t>
            </a:r>
            <a:r>
              <a:rPr lang="ru-RU" dirty="0"/>
              <a:t> </a:t>
            </a:r>
            <a:r>
              <a:rPr lang="ru-RU" dirty="0" err="1"/>
              <a:t>және</a:t>
            </a:r>
            <a:r>
              <a:rPr lang="ru-RU" dirty="0"/>
              <a:t> </a:t>
            </a:r>
            <a:r>
              <a:rPr lang="ru-RU" dirty="0" err="1"/>
              <a:t>кокктар</a:t>
            </a:r>
            <a:r>
              <a:rPr lang="ru-RU" dirty="0"/>
              <a:t>. </a:t>
            </a:r>
            <a:r>
              <a:rPr lang="ru-RU" dirty="0" err="1"/>
              <a:t>Сегіз</a:t>
            </a:r>
            <a:r>
              <a:rPr lang="ru-RU" dirty="0"/>
              <a:t> </a:t>
            </a:r>
            <a:r>
              <a:rPr lang="ru-RU" dirty="0" err="1"/>
              <a:t>тұқымдас</a:t>
            </a:r>
            <a:r>
              <a:rPr lang="ru-RU" dirty="0"/>
              <a:t>, </a:t>
            </a:r>
            <a:r>
              <a:rPr lang="ru-RU" dirty="0" err="1"/>
              <a:t>оның</a:t>
            </a:r>
            <a:r>
              <a:rPr lang="ru-RU" dirty="0"/>
              <a:t> </a:t>
            </a:r>
            <a:r>
              <a:rPr lang="ru-RU" dirty="0" err="1"/>
              <a:t>екеуінде</a:t>
            </a:r>
            <a:r>
              <a:rPr lang="ru-RU" dirty="0"/>
              <a:t> </a:t>
            </a:r>
            <a:r>
              <a:rPr lang="ru-RU" dirty="0" err="1"/>
              <a:t>патогенді</a:t>
            </a:r>
            <a:r>
              <a:rPr lang="ru-RU" dirty="0"/>
              <a:t> </a:t>
            </a:r>
            <a:r>
              <a:rPr lang="ru-RU" dirty="0" err="1"/>
              <a:t>микроорганизмдер</a:t>
            </a:r>
            <a:r>
              <a:rPr lang="ru-RU" dirty="0"/>
              <a:t> бар. </a:t>
            </a:r>
            <a:r>
              <a:rPr lang="en-US" dirty="0"/>
              <a:t>Pseudomonadaceae </a:t>
            </a:r>
            <a:r>
              <a:rPr lang="ru-RU" dirty="0" err="1"/>
              <a:t>тұқымдасына</a:t>
            </a:r>
            <a:r>
              <a:rPr lang="ru-RU" dirty="0"/>
              <a:t> </a:t>
            </a:r>
            <a:r>
              <a:rPr lang="ru-RU" dirty="0" err="1"/>
              <a:t>төрт</a:t>
            </a:r>
            <a:r>
              <a:rPr lang="ru-RU" dirty="0"/>
              <a:t> </a:t>
            </a:r>
            <a:r>
              <a:rPr lang="ru-RU" dirty="0" err="1"/>
              <a:t>туыс</a:t>
            </a:r>
            <a:r>
              <a:rPr lang="ru-RU" dirty="0"/>
              <a:t>, 25-тен </a:t>
            </a:r>
            <a:r>
              <a:rPr lang="ru-RU" dirty="0" err="1"/>
              <a:t>астам</a:t>
            </a:r>
            <a:r>
              <a:rPr lang="ru-RU" dirty="0"/>
              <a:t> </a:t>
            </a:r>
            <a:r>
              <a:rPr lang="ru-RU" dirty="0" err="1"/>
              <a:t>түрі</a:t>
            </a:r>
            <a:r>
              <a:rPr lang="ru-RU" dirty="0"/>
              <a:t>, </a:t>
            </a:r>
            <a:r>
              <a:rPr lang="ru-RU" dirty="0" err="1"/>
              <a:t>соның</a:t>
            </a:r>
            <a:r>
              <a:rPr lang="ru-RU" dirty="0"/>
              <a:t> </a:t>
            </a:r>
            <a:r>
              <a:rPr lang="ru-RU" dirty="0" err="1"/>
              <a:t>ішінде</a:t>
            </a:r>
            <a:r>
              <a:rPr lang="ru-RU" dirty="0"/>
              <a:t> </a:t>
            </a:r>
            <a:r>
              <a:rPr lang="ru-RU" dirty="0" err="1"/>
              <a:t>патогенділері</a:t>
            </a:r>
            <a:r>
              <a:rPr lang="ru-RU" dirty="0"/>
              <a:t> </a:t>
            </a:r>
            <a:r>
              <a:rPr lang="ru-RU" dirty="0" err="1"/>
              <a:t>кіреді</a:t>
            </a:r>
            <a:r>
              <a:rPr lang="ru-RU" dirty="0"/>
              <a:t>. </a:t>
            </a:r>
          </a:p>
          <a:p>
            <a:r>
              <a:rPr lang="en-US" dirty="0"/>
              <a:t>Neisseriaceae </a:t>
            </a:r>
            <a:r>
              <a:rPr lang="ru-RU" dirty="0" err="1"/>
              <a:t>тұқымдасында</a:t>
            </a:r>
            <a:r>
              <a:rPr lang="ru-RU" dirty="0"/>
              <a:t> 16 </a:t>
            </a:r>
            <a:r>
              <a:rPr lang="ru-RU" dirty="0" err="1"/>
              <a:t>туыс</a:t>
            </a:r>
            <a:r>
              <a:rPr lang="ru-RU" dirty="0"/>
              <a:t> бар. </a:t>
            </a:r>
            <a:r>
              <a:rPr lang="en-US" dirty="0"/>
              <a:t>Neisseria </a:t>
            </a:r>
            <a:r>
              <a:rPr lang="ru-RU" dirty="0" err="1"/>
              <a:t>және</a:t>
            </a:r>
            <a:r>
              <a:rPr lang="ru-RU" dirty="0"/>
              <a:t> </a:t>
            </a:r>
            <a:r>
              <a:rPr lang="en-US" dirty="0"/>
              <a:t>Moraxella </a:t>
            </a:r>
            <a:r>
              <a:rPr lang="ru-RU" dirty="0" err="1"/>
              <a:t>туыстарында</a:t>
            </a:r>
            <a:r>
              <a:rPr lang="ru-RU" dirty="0"/>
              <a:t> </a:t>
            </a:r>
            <a:r>
              <a:rPr lang="ru-RU" dirty="0" err="1"/>
              <a:t>адамдар</a:t>
            </a:r>
            <a:r>
              <a:rPr lang="ru-RU" dirty="0"/>
              <a:t> мен </a:t>
            </a:r>
            <a:r>
              <a:rPr lang="ru-RU" dirty="0" err="1"/>
              <a:t>жануарлар</a:t>
            </a:r>
            <a:r>
              <a:rPr lang="ru-RU" dirty="0"/>
              <a:t> </a:t>
            </a:r>
            <a:r>
              <a:rPr lang="ru-RU" dirty="0" err="1"/>
              <a:t>үшін</a:t>
            </a:r>
            <a:r>
              <a:rPr lang="ru-RU" dirty="0"/>
              <a:t> </a:t>
            </a:r>
            <a:r>
              <a:rPr lang="ru-RU" dirty="0" err="1"/>
              <a:t>патогенді</a:t>
            </a:r>
            <a:r>
              <a:rPr lang="ru-RU" dirty="0"/>
              <a:t> </a:t>
            </a:r>
            <a:r>
              <a:rPr lang="ru-RU" dirty="0" err="1"/>
              <a:t>микроорганизмдер</a:t>
            </a:r>
            <a:r>
              <a:rPr lang="ru-RU" dirty="0"/>
              <a:t> бар. </a:t>
            </a:r>
          </a:p>
          <a:p>
            <a:r>
              <a:rPr lang="en-US" dirty="0"/>
              <a:t>Bordetella, Brucella </a:t>
            </a:r>
            <a:r>
              <a:rPr lang="ru-RU" dirty="0" err="1"/>
              <a:t>және</a:t>
            </a:r>
            <a:r>
              <a:rPr lang="ru-RU" dirty="0"/>
              <a:t> </a:t>
            </a:r>
            <a:r>
              <a:rPr lang="en-US" dirty="0" err="1"/>
              <a:t>Francisella</a:t>
            </a:r>
            <a:r>
              <a:rPr lang="en-US" dirty="0"/>
              <a:t> </a:t>
            </a:r>
            <a:r>
              <a:rPr lang="ru-RU" dirty="0" err="1"/>
              <a:t>туыстары</a:t>
            </a:r>
            <a:r>
              <a:rPr lang="ru-RU" dirty="0"/>
              <a:t> </a:t>
            </a:r>
            <a:r>
              <a:rPr lang="ru-RU" dirty="0" err="1"/>
              <a:t>тұқымдастарға</a:t>
            </a:r>
            <a:r>
              <a:rPr lang="ru-RU" dirty="0"/>
              <a:t> </a:t>
            </a:r>
            <a:r>
              <a:rPr lang="ru-RU" dirty="0" err="1"/>
              <a:t>кірмейді</a:t>
            </a:r>
            <a:r>
              <a:rPr lang="ru-RU" dirty="0"/>
              <a:t>: </a:t>
            </a:r>
            <a:r>
              <a:rPr lang="ru-RU" dirty="0" err="1"/>
              <a:t>оларда</a:t>
            </a:r>
            <a:r>
              <a:rPr lang="ru-RU" dirty="0"/>
              <a:t> </a:t>
            </a:r>
            <a:r>
              <a:rPr lang="ru-RU" dirty="0" err="1"/>
              <a:t>адамдар</a:t>
            </a:r>
            <a:r>
              <a:rPr lang="ru-RU" dirty="0"/>
              <a:t> мен </a:t>
            </a:r>
            <a:r>
              <a:rPr lang="ru-RU" dirty="0" err="1"/>
              <a:t>жануарлар</a:t>
            </a:r>
            <a:r>
              <a:rPr lang="ru-RU" dirty="0"/>
              <a:t> </a:t>
            </a:r>
            <a:r>
              <a:rPr lang="ru-RU" dirty="0" err="1"/>
              <a:t>үшін</a:t>
            </a:r>
            <a:r>
              <a:rPr lang="ru-RU" dirty="0"/>
              <a:t> </a:t>
            </a:r>
            <a:r>
              <a:rPr lang="ru-RU" dirty="0" err="1"/>
              <a:t>патогенді</a:t>
            </a:r>
            <a:r>
              <a:rPr lang="ru-RU" dirty="0"/>
              <a:t> </a:t>
            </a:r>
            <a:r>
              <a:rPr lang="ru-RU" dirty="0" err="1"/>
              <a:t>микроорганизмдер</a:t>
            </a:r>
            <a:r>
              <a:rPr lang="ru-RU" dirty="0"/>
              <a:t> бар.</a:t>
            </a:r>
          </a:p>
        </p:txBody>
      </p:sp>
      <p:sp>
        <p:nvSpPr>
          <p:cNvPr id="5" name="TextBox 4">
            <a:extLst>
              <a:ext uri="{FF2B5EF4-FFF2-40B4-BE49-F238E27FC236}">
                <a16:creationId xmlns:a16="http://schemas.microsoft.com/office/drawing/2014/main" id="{755B86E0-4325-6B92-F574-9569577D2BE4}"/>
              </a:ext>
            </a:extLst>
          </p:cNvPr>
          <p:cNvSpPr txBox="1"/>
          <p:nvPr/>
        </p:nvSpPr>
        <p:spPr>
          <a:xfrm>
            <a:off x="827584" y="3573016"/>
            <a:ext cx="7548320" cy="2862322"/>
          </a:xfrm>
          <a:prstGeom prst="rect">
            <a:avLst/>
          </a:prstGeom>
          <a:solidFill>
            <a:schemeClr val="accent3">
              <a:lumMod val="60000"/>
              <a:lumOff val="40000"/>
            </a:schemeClr>
          </a:solidFill>
        </p:spPr>
        <p:txBody>
          <a:bodyPr wrap="square">
            <a:spAutoFit/>
          </a:bodyPr>
          <a:lstStyle/>
          <a:p>
            <a:r>
              <a:rPr lang="ru-RU" b="1" dirty="0"/>
              <a:t>5-бөлім. </a:t>
            </a:r>
            <a:r>
              <a:rPr lang="ru-RU" dirty="0" err="1"/>
              <a:t>Грамтеріс</a:t>
            </a:r>
            <a:r>
              <a:rPr lang="ru-RU" dirty="0"/>
              <a:t> </a:t>
            </a:r>
            <a:r>
              <a:rPr lang="ru-RU" dirty="0" err="1"/>
              <a:t>факультативті</a:t>
            </a:r>
            <a:r>
              <a:rPr lang="ru-RU" dirty="0"/>
              <a:t> </a:t>
            </a:r>
            <a:r>
              <a:rPr lang="ru-RU" dirty="0" err="1"/>
              <a:t>анаэробтар</a:t>
            </a:r>
            <a:r>
              <a:rPr lang="ru-RU" dirty="0"/>
              <a:t>. </a:t>
            </a:r>
            <a:r>
              <a:rPr lang="ru-RU" dirty="0" err="1"/>
              <a:t>Үш</a:t>
            </a:r>
            <a:r>
              <a:rPr lang="ru-RU" dirty="0"/>
              <a:t> </a:t>
            </a:r>
            <a:r>
              <a:rPr lang="ru-RU" dirty="0" err="1"/>
              <a:t>тұқымдас</a:t>
            </a:r>
            <a:r>
              <a:rPr lang="ru-RU" dirty="0"/>
              <a:t>: </a:t>
            </a:r>
            <a:r>
              <a:rPr lang="en-US" dirty="0"/>
              <a:t>Enterobacteriaceae, Vibrionaceae </a:t>
            </a:r>
            <a:r>
              <a:rPr lang="ru-RU" dirty="0" err="1"/>
              <a:t>және</a:t>
            </a:r>
            <a:r>
              <a:rPr lang="ru-RU" dirty="0"/>
              <a:t> </a:t>
            </a:r>
            <a:r>
              <a:rPr lang="en-US" dirty="0" err="1"/>
              <a:t>Pasteurellaceae</a:t>
            </a:r>
            <a:r>
              <a:rPr lang="en-US" dirty="0"/>
              <a:t>.</a:t>
            </a:r>
            <a:endParaRPr lang="ru-RU" dirty="0"/>
          </a:p>
          <a:p>
            <a:pPr marL="285750" indent="-285750">
              <a:buFont typeface="Arial" panose="020B0604020202020204" pitchFamily="34" charset="0"/>
              <a:buChar char="•"/>
            </a:pPr>
            <a:r>
              <a:rPr lang="ru-RU" dirty="0"/>
              <a:t> </a:t>
            </a:r>
            <a:r>
              <a:rPr lang="en-US" dirty="0"/>
              <a:t>Enterobacteriaceae </a:t>
            </a:r>
            <a:r>
              <a:rPr lang="ru-RU" dirty="0" err="1"/>
              <a:t>тұқымдасында</a:t>
            </a:r>
            <a:r>
              <a:rPr lang="ru-RU" dirty="0"/>
              <a:t> 14 </a:t>
            </a:r>
            <a:r>
              <a:rPr lang="ru-RU" dirty="0" err="1"/>
              <a:t>туыс</a:t>
            </a:r>
            <a:r>
              <a:rPr lang="ru-RU" dirty="0"/>
              <a:t> бар (</a:t>
            </a:r>
            <a:r>
              <a:rPr lang="en-US" dirty="0" err="1"/>
              <a:t>Escherichia,Salmonella</a:t>
            </a:r>
            <a:r>
              <a:rPr lang="en-US" dirty="0"/>
              <a:t>, Citrobacter, Klebsiella, Enterobacter,</a:t>
            </a:r>
            <a:r>
              <a:rPr lang="ru-RU" dirty="0"/>
              <a:t> </a:t>
            </a:r>
            <a:r>
              <a:rPr lang="en-US" dirty="0"/>
              <a:t>Erwinia, Shigella, Proteus, Yersinia </a:t>
            </a:r>
            <a:r>
              <a:rPr lang="ru-RU" dirty="0" err="1"/>
              <a:t>және</a:t>
            </a:r>
            <a:r>
              <a:rPr lang="ru-RU" dirty="0"/>
              <a:t> </a:t>
            </a:r>
            <a:r>
              <a:rPr lang="ru-RU" dirty="0" err="1"/>
              <a:t>т.б</a:t>
            </a:r>
            <a:r>
              <a:rPr lang="ru-RU" dirty="0"/>
              <a:t>.). </a:t>
            </a:r>
          </a:p>
          <a:p>
            <a:pPr marL="285750" indent="-285750">
              <a:buFont typeface="Arial" panose="020B0604020202020204" pitchFamily="34" charset="0"/>
              <a:buChar char="•"/>
            </a:pPr>
            <a:r>
              <a:rPr lang="en-US" dirty="0"/>
              <a:t>Vibrionaceae </a:t>
            </a:r>
            <a:r>
              <a:rPr lang="ru-RU" dirty="0" err="1"/>
              <a:t>тұқымдасында</a:t>
            </a:r>
            <a:r>
              <a:rPr lang="ru-RU" dirty="0"/>
              <a:t> </a:t>
            </a:r>
            <a:r>
              <a:rPr lang="ru-RU" dirty="0" err="1"/>
              <a:t>екі</a:t>
            </a:r>
            <a:r>
              <a:rPr lang="ru-RU" dirty="0"/>
              <a:t> </a:t>
            </a:r>
            <a:r>
              <a:rPr lang="ru-RU" dirty="0" err="1"/>
              <a:t>тұқымдас</a:t>
            </a:r>
            <a:r>
              <a:rPr lang="ru-RU" dirty="0"/>
              <a:t> бар. </a:t>
            </a:r>
            <a:r>
              <a:rPr lang="en-US" dirty="0"/>
              <a:t>Vibrio </a:t>
            </a:r>
            <a:r>
              <a:rPr lang="ru-RU" dirty="0" err="1"/>
              <a:t>тұқымдасына</a:t>
            </a:r>
            <a:r>
              <a:rPr lang="ru-RU" dirty="0"/>
              <a:t> </a:t>
            </a:r>
            <a:r>
              <a:rPr lang="ru-RU" dirty="0" err="1"/>
              <a:t>патогенді</a:t>
            </a:r>
            <a:r>
              <a:rPr lang="ru-RU" dirty="0"/>
              <a:t> </a:t>
            </a:r>
            <a:r>
              <a:rPr lang="ru-RU" dirty="0" err="1"/>
              <a:t>микроорганизмдер</a:t>
            </a:r>
            <a:r>
              <a:rPr lang="ru-RU" dirty="0"/>
              <a:t> </a:t>
            </a:r>
            <a:r>
              <a:rPr lang="ru-RU" dirty="0" err="1"/>
              <a:t>кіреді</a:t>
            </a:r>
            <a:r>
              <a:rPr lang="ru-RU" dirty="0"/>
              <a:t>. </a:t>
            </a:r>
          </a:p>
          <a:p>
            <a:pPr marL="285750" indent="-285750">
              <a:buFont typeface="Arial" panose="020B0604020202020204" pitchFamily="34" charset="0"/>
              <a:buChar char="•"/>
            </a:pPr>
            <a:r>
              <a:rPr lang="en-US" dirty="0" err="1"/>
              <a:t>Pasteurellaceae</a:t>
            </a:r>
            <a:r>
              <a:rPr lang="en-US" dirty="0"/>
              <a:t> </a:t>
            </a:r>
            <a:r>
              <a:rPr lang="ru-RU" dirty="0" err="1"/>
              <a:t>тұқымдасының</a:t>
            </a:r>
            <a:r>
              <a:rPr lang="ru-RU" dirty="0"/>
              <a:t> </a:t>
            </a:r>
            <a:r>
              <a:rPr lang="ru-RU" dirty="0" err="1"/>
              <a:t>үш</a:t>
            </a:r>
            <a:r>
              <a:rPr lang="ru-RU" dirty="0"/>
              <a:t> </a:t>
            </a:r>
            <a:r>
              <a:rPr lang="ru-RU" dirty="0" err="1"/>
              <a:t>негізгі</a:t>
            </a:r>
            <a:r>
              <a:rPr lang="ru-RU" dirty="0"/>
              <a:t> </a:t>
            </a:r>
            <a:r>
              <a:rPr lang="ru-RU" dirty="0" err="1"/>
              <a:t>туысы</a:t>
            </a:r>
            <a:r>
              <a:rPr lang="ru-RU" dirty="0"/>
              <a:t> бар: </a:t>
            </a:r>
            <a:r>
              <a:rPr lang="en-US" dirty="0"/>
              <a:t>Pasteurella, </a:t>
            </a:r>
            <a:r>
              <a:rPr lang="en-US" dirty="0" err="1"/>
              <a:t>Haemophilus</a:t>
            </a:r>
            <a:r>
              <a:rPr lang="en-US" dirty="0"/>
              <a:t> </a:t>
            </a:r>
            <a:r>
              <a:rPr lang="ru-RU" dirty="0" err="1"/>
              <a:t>және</a:t>
            </a:r>
            <a:r>
              <a:rPr lang="ru-RU" dirty="0"/>
              <a:t> </a:t>
            </a:r>
            <a:r>
              <a:rPr lang="en-US" dirty="0"/>
              <a:t>Actinobacillus. </a:t>
            </a:r>
            <a:r>
              <a:rPr lang="ru-RU" dirty="0" err="1"/>
              <a:t>Олардың</a:t>
            </a:r>
            <a:r>
              <a:rPr lang="ru-RU" dirty="0"/>
              <a:t> </a:t>
            </a:r>
            <a:r>
              <a:rPr lang="ru-RU" dirty="0" err="1"/>
              <a:t>құрамында</a:t>
            </a:r>
            <a:r>
              <a:rPr lang="ru-RU" dirty="0"/>
              <a:t> </a:t>
            </a:r>
            <a:r>
              <a:rPr lang="ru-RU" dirty="0" err="1"/>
              <a:t>патогенді</a:t>
            </a:r>
            <a:r>
              <a:rPr lang="ru-RU" dirty="0"/>
              <a:t> </a:t>
            </a:r>
            <a:r>
              <a:rPr lang="ru-RU" dirty="0" err="1"/>
              <a:t>микроорганизмдер</a:t>
            </a:r>
            <a:r>
              <a:rPr lang="ru-RU" dirty="0"/>
              <a:t> </a:t>
            </a:r>
            <a:r>
              <a:rPr lang="ru-RU" dirty="0" err="1"/>
              <a:t>түрлері</a:t>
            </a:r>
            <a:r>
              <a:rPr lang="ru-RU" dirty="0"/>
              <a:t> бар.</a:t>
            </a:r>
            <a:endParaRPr lang="ru-KZ" dirty="0"/>
          </a:p>
        </p:txBody>
      </p:sp>
    </p:spTree>
    <p:extLst>
      <p:ext uri="{BB962C8B-B14F-4D97-AF65-F5344CB8AC3E}">
        <p14:creationId xmlns:p14="http://schemas.microsoft.com/office/powerpoint/2010/main" val="1343472722"/>
      </p:ext>
    </p:extLst>
  </p:cSld>
  <p:clrMapOvr>
    <a:masterClrMapping/>
  </p:clrMapOvr>
  <p:transition>
    <p:wedg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1" name="Объект 2">
            <a:extLst>
              <a:ext uri="{FF2B5EF4-FFF2-40B4-BE49-F238E27FC236}">
                <a16:creationId xmlns:a16="http://schemas.microsoft.com/office/drawing/2014/main" id="{85BC3AFE-4558-63E8-AA90-7D0ACB1F7CE9}"/>
              </a:ext>
            </a:extLst>
          </p:cNvPr>
          <p:cNvGraphicFramePr>
            <a:graphicFrameLocks noGrp="1"/>
          </p:cNvGraphicFramePr>
          <p:nvPr>
            <p:ph idx="1"/>
            <p:extLst>
              <p:ext uri="{D42A27DB-BD31-4B8C-83A1-F6EECF244321}">
                <p14:modId xmlns:p14="http://schemas.microsoft.com/office/powerpoint/2010/main" val="492058178"/>
              </p:ext>
            </p:extLst>
          </p:nvPr>
        </p:nvGraphicFramePr>
        <p:xfrm>
          <a:off x="767953" y="188640"/>
          <a:ext cx="7980511" cy="61200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4447627"/>
      </p:ext>
    </p:extLst>
  </p:cSld>
  <p:clrMapOvr>
    <a:masterClrMapping/>
  </p:clrMapOvr>
  <p:transition>
    <p:wedg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E20241-9284-97FA-72CE-8C233D6755BE}"/>
              </a:ext>
            </a:extLst>
          </p:cNvPr>
          <p:cNvSpPr>
            <a:spLocks noGrp="1"/>
          </p:cNvSpPr>
          <p:nvPr>
            <p:ph type="title"/>
          </p:nvPr>
        </p:nvSpPr>
        <p:spPr>
          <a:xfrm>
            <a:off x="768096" y="585216"/>
            <a:ext cx="7290054" cy="1499616"/>
          </a:xfrm>
        </p:spPr>
        <p:txBody>
          <a:bodyPr>
            <a:normAutofit/>
          </a:bodyPr>
          <a:lstStyle/>
          <a:p>
            <a:r>
              <a:rPr lang="en-US" sz="2400" dirty="0"/>
              <a:t>II </a:t>
            </a:r>
            <a:r>
              <a:rPr lang="ru-RU" sz="2400" dirty="0"/>
              <a:t>топ. </a:t>
            </a:r>
            <a:r>
              <a:rPr lang="en-US" sz="2400" dirty="0"/>
              <a:t>Firmicutes (</a:t>
            </a:r>
            <a:r>
              <a:rPr lang="ru-RU" sz="2400" dirty="0" err="1"/>
              <a:t>латын</a:t>
            </a:r>
            <a:r>
              <a:rPr lang="ru-RU" sz="2400" dirty="0"/>
              <a:t> </a:t>
            </a:r>
            <a:r>
              <a:rPr lang="ru-RU" sz="2400" dirty="0" err="1"/>
              <a:t>тілінен</a:t>
            </a:r>
            <a:r>
              <a:rPr lang="ru-RU" sz="2400" dirty="0"/>
              <a:t> </a:t>
            </a:r>
            <a:r>
              <a:rPr lang="ru-RU" sz="2400" dirty="0" err="1"/>
              <a:t>аударғанда</a:t>
            </a:r>
            <a:r>
              <a:rPr lang="ru-RU" sz="2400" dirty="0"/>
              <a:t> </a:t>
            </a:r>
            <a:r>
              <a:rPr lang="en-US" sz="2400" dirty="0" err="1"/>
              <a:t>firmis</a:t>
            </a:r>
            <a:r>
              <a:rPr lang="en-US" sz="2400" dirty="0"/>
              <a:t> - </a:t>
            </a:r>
            <a:r>
              <a:rPr lang="ru-RU" sz="2400" dirty="0" err="1"/>
              <a:t>күшті,сүйкімді</a:t>
            </a:r>
            <a:r>
              <a:rPr lang="ru-RU" sz="2400" dirty="0"/>
              <a:t> - </a:t>
            </a:r>
            <a:r>
              <a:rPr lang="ru-RU" sz="2400" dirty="0" err="1"/>
              <a:t>тері</a:t>
            </a:r>
            <a:r>
              <a:rPr lang="ru-RU" sz="2400" dirty="0"/>
              <a:t>). Бұл </a:t>
            </a:r>
            <a:r>
              <a:rPr lang="ru-RU" sz="2400" dirty="0" err="1"/>
              <a:t>бөлімге</a:t>
            </a:r>
            <a:r>
              <a:rPr lang="ru-RU" sz="2400" dirty="0"/>
              <a:t> </a:t>
            </a:r>
            <a:r>
              <a:rPr lang="ru-RU" sz="2400" dirty="0" err="1"/>
              <a:t>негізінен</a:t>
            </a:r>
            <a:r>
              <a:rPr lang="ru-RU" sz="2400" dirty="0"/>
              <a:t> </a:t>
            </a:r>
            <a:r>
              <a:rPr lang="ru-RU" sz="2400" dirty="0" err="1"/>
              <a:t>грам-оң</a:t>
            </a:r>
            <a:r>
              <a:rPr lang="ru-RU" sz="2400" dirty="0"/>
              <a:t> </a:t>
            </a:r>
            <a:r>
              <a:rPr lang="ru-RU" sz="2400" dirty="0" err="1"/>
              <a:t>бактериялар</a:t>
            </a:r>
            <a:r>
              <a:rPr lang="ru-RU" sz="2400" dirty="0"/>
              <a:t> </a:t>
            </a:r>
            <a:r>
              <a:rPr lang="ru-RU" sz="2400" dirty="0" err="1"/>
              <a:t>кіреді</a:t>
            </a:r>
            <a:br>
              <a:rPr lang="ru-KZ" sz="2400" dirty="0"/>
            </a:br>
            <a:endParaRPr lang="ru-KZ" sz="2400" dirty="0"/>
          </a:p>
        </p:txBody>
      </p:sp>
      <p:graphicFrame>
        <p:nvGraphicFramePr>
          <p:cNvPr id="5" name="Объект 2">
            <a:extLst>
              <a:ext uri="{FF2B5EF4-FFF2-40B4-BE49-F238E27FC236}">
                <a16:creationId xmlns:a16="http://schemas.microsoft.com/office/drawing/2014/main" id="{BFBF8636-79E0-CBAF-C6BE-580E6A08BB20}"/>
              </a:ext>
            </a:extLst>
          </p:cNvPr>
          <p:cNvGraphicFramePr>
            <a:graphicFrameLocks noGrp="1"/>
          </p:cNvGraphicFramePr>
          <p:nvPr>
            <p:ph idx="1"/>
            <p:extLst>
              <p:ext uri="{D42A27DB-BD31-4B8C-83A1-F6EECF244321}">
                <p14:modId xmlns:p14="http://schemas.microsoft.com/office/powerpoint/2010/main" val="2908783346"/>
              </p:ext>
            </p:extLst>
          </p:nvPr>
        </p:nvGraphicFramePr>
        <p:xfrm>
          <a:off x="683569" y="1844824"/>
          <a:ext cx="7374582" cy="44639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77763334"/>
      </p:ext>
    </p:extLst>
  </p:cSld>
  <p:clrMapOvr>
    <a:masterClrMapping/>
  </p:clrMapOvr>
  <p:transition>
    <p:wedg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Объект 2">
            <a:extLst>
              <a:ext uri="{FF2B5EF4-FFF2-40B4-BE49-F238E27FC236}">
                <a16:creationId xmlns:a16="http://schemas.microsoft.com/office/drawing/2014/main" id="{D0FBAF19-7839-1A74-C082-3EF95952296E}"/>
              </a:ext>
            </a:extLst>
          </p:cNvPr>
          <p:cNvGraphicFramePr>
            <a:graphicFrameLocks noGrp="1"/>
          </p:cNvGraphicFramePr>
          <p:nvPr>
            <p:ph idx="1"/>
            <p:extLst>
              <p:ext uri="{D42A27DB-BD31-4B8C-83A1-F6EECF244321}">
                <p14:modId xmlns:p14="http://schemas.microsoft.com/office/powerpoint/2010/main" val="3867052223"/>
              </p:ext>
            </p:extLst>
          </p:nvPr>
        </p:nvGraphicFramePr>
        <p:xfrm>
          <a:off x="767953" y="908721"/>
          <a:ext cx="7290197"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54706049"/>
      </p:ext>
    </p:extLst>
  </p:cSld>
  <p:clrMapOvr>
    <a:masterClrMapping/>
  </p:clrMapOvr>
  <p:transition>
    <p:wedg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A83A73D0-AD05-C5DF-8DE4-8CFB27FE3173}"/>
              </a:ext>
            </a:extLst>
          </p:cNvPr>
          <p:cNvSpPr>
            <a:spLocks noGrp="1"/>
          </p:cNvSpPr>
          <p:nvPr>
            <p:ph type="title"/>
          </p:nvPr>
        </p:nvSpPr>
        <p:spPr>
          <a:xfrm>
            <a:off x="179512" y="804333"/>
            <a:ext cx="3311210" cy="5249334"/>
          </a:xfrm>
        </p:spPr>
        <p:txBody>
          <a:bodyPr>
            <a:normAutofit/>
          </a:bodyPr>
          <a:lstStyle/>
          <a:p>
            <a:pPr algn="r"/>
            <a:r>
              <a:rPr lang="en-US" sz="3100" dirty="0">
                <a:solidFill>
                  <a:srgbClr val="FFFFFF"/>
                </a:solidFill>
              </a:rPr>
              <a:t>III </a:t>
            </a:r>
            <a:r>
              <a:rPr lang="ru-RU" sz="3100" dirty="0">
                <a:solidFill>
                  <a:srgbClr val="FFFFFF"/>
                </a:solidFill>
              </a:rPr>
              <a:t>топ. </a:t>
            </a:r>
            <a:r>
              <a:rPr lang="ru-RU" sz="3100" dirty="0" err="1">
                <a:solidFill>
                  <a:srgbClr val="FFFFFF"/>
                </a:solidFill>
              </a:rPr>
              <a:t>Тенерикуттар</a:t>
            </a:r>
            <a:r>
              <a:rPr lang="ru-RU" sz="3100" dirty="0">
                <a:solidFill>
                  <a:srgbClr val="FFFFFF"/>
                </a:solidFill>
              </a:rPr>
              <a:t>. Бұл </a:t>
            </a:r>
            <a:r>
              <a:rPr lang="ru-RU" sz="3100" dirty="0" err="1">
                <a:solidFill>
                  <a:srgbClr val="FFFFFF"/>
                </a:solidFill>
              </a:rPr>
              <a:t>жасуша</a:t>
            </a:r>
            <a:r>
              <a:rPr lang="ru-RU" sz="3100" dirty="0">
                <a:solidFill>
                  <a:srgbClr val="FFFFFF"/>
                </a:solidFill>
              </a:rPr>
              <a:t> </a:t>
            </a:r>
            <a:r>
              <a:rPr lang="ru-RU" sz="3100" dirty="0" err="1">
                <a:solidFill>
                  <a:srgbClr val="FFFFFF"/>
                </a:solidFill>
              </a:rPr>
              <a:t>қабырғасы</a:t>
            </a:r>
            <a:r>
              <a:rPr lang="ru-RU" sz="3100" dirty="0">
                <a:solidFill>
                  <a:srgbClr val="FFFFFF"/>
                </a:solidFill>
              </a:rPr>
              <a:t> </a:t>
            </a:r>
            <a:r>
              <a:rPr lang="ru-RU" sz="3100" dirty="0" err="1">
                <a:solidFill>
                  <a:srgbClr val="FFFFFF"/>
                </a:solidFill>
              </a:rPr>
              <a:t>жоқ</a:t>
            </a:r>
            <a:r>
              <a:rPr lang="ru-RU" sz="3100" dirty="0">
                <a:solidFill>
                  <a:srgbClr val="FFFFFF"/>
                </a:solidFill>
              </a:rPr>
              <a:t>, </a:t>
            </a:r>
            <a:r>
              <a:rPr lang="ru-RU" sz="3100" dirty="0" err="1">
                <a:solidFill>
                  <a:srgbClr val="FFFFFF"/>
                </a:solidFill>
              </a:rPr>
              <a:t>бірақ</a:t>
            </a:r>
            <a:r>
              <a:rPr lang="ru-RU" sz="3100" dirty="0">
                <a:solidFill>
                  <a:srgbClr val="FFFFFF"/>
                </a:solidFill>
              </a:rPr>
              <a:t> </a:t>
            </a:r>
            <a:r>
              <a:rPr lang="ru-RU" sz="3100" dirty="0" err="1">
                <a:solidFill>
                  <a:srgbClr val="FFFFFF"/>
                </a:solidFill>
              </a:rPr>
              <a:t>цитоплазмалық</a:t>
            </a:r>
            <a:r>
              <a:rPr lang="ru-RU" sz="3100" dirty="0">
                <a:solidFill>
                  <a:srgbClr val="FFFFFF"/>
                </a:solidFill>
              </a:rPr>
              <a:t> </a:t>
            </a:r>
            <a:r>
              <a:rPr lang="ru-RU" sz="3100" dirty="0" err="1">
                <a:solidFill>
                  <a:srgbClr val="FFFFFF"/>
                </a:solidFill>
              </a:rPr>
              <a:t>мембранасы</a:t>
            </a:r>
            <a:r>
              <a:rPr lang="ru-RU" sz="3100" dirty="0">
                <a:solidFill>
                  <a:srgbClr val="FFFFFF"/>
                </a:solidFill>
              </a:rPr>
              <a:t> бар </a:t>
            </a:r>
            <a:r>
              <a:rPr lang="ru-RU" sz="3100" dirty="0" err="1">
                <a:solidFill>
                  <a:srgbClr val="FFFFFF"/>
                </a:solidFill>
              </a:rPr>
              <a:t>грамтеріс</a:t>
            </a:r>
            <a:r>
              <a:rPr lang="ru-RU" sz="3100" dirty="0">
                <a:solidFill>
                  <a:srgbClr val="FFFFFF"/>
                </a:solidFill>
              </a:rPr>
              <a:t> </a:t>
            </a:r>
            <a:r>
              <a:rPr lang="ru-RU" sz="3100" dirty="0" err="1">
                <a:solidFill>
                  <a:srgbClr val="FFFFFF"/>
                </a:solidFill>
              </a:rPr>
              <a:t>прокариоттар</a:t>
            </a:r>
            <a:r>
              <a:rPr lang="ru-RU" sz="3100" dirty="0">
                <a:solidFill>
                  <a:srgbClr val="FFFFFF"/>
                </a:solidFill>
              </a:rPr>
              <a:t>. </a:t>
            </a:r>
            <a:endParaRPr lang="ru-KZ" sz="3100" dirty="0">
              <a:solidFill>
                <a:srgbClr val="FFFFFF"/>
              </a:solidFill>
            </a:endParaRPr>
          </a:p>
        </p:txBody>
      </p:sp>
      <p:sp>
        <p:nvSpPr>
          <p:cNvPr id="3" name="Объект 2">
            <a:extLst>
              <a:ext uri="{FF2B5EF4-FFF2-40B4-BE49-F238E27FC236}">
                <a16:creationId xmlns:a16="http://schemas.microsoft.com/office/drawing/2014/main" id="{A7D23B8B-D724-38E3-EB24-74CB94CE89DE}"/>
              </a:ext>
            </a:extLst>
          </p:cNvPr>
          <p:cNvSpPr>
            <a:spLocks noGrp="1"/>
          </p:cNvSpPr>
          <p:nvPr>
            <p:ph idx="1"/>
          </p:nvPr>
        </p:nvSpPr>
        <p:spPr>
          <a:xfrm>
            <a:off x="3713286" y="804333"/>
            <a:ext cx="4729502" cy="5249334"/>
          </a:xfrm>
        </p:spPr>
        <p:txBody>
          <a:bodyPr anchor="ctr">
            <a:normAutofit/>
          </a:bodyPr>
          <a:lstStyle/>
          <a:p>
            <a:r>
              <a:rPr lang="ru-RU" dirty="0" err="1"/>
              <a:t>Бөлімнің</a:t>
            </a:r>
            <a:r>
              <a:rPr lang="ru-RU" dirty="0"/>
              <a:t> </a:t>
            </a:r>
            <a:r>
              <a:rPr lang="ru-RU" dirty="0" err="1"/>
              <a:t>оныншы</a:t>
            </a:r>
            <a:r>
              <a:rPr lang="ru-RU" dirty="0"/>
              <a:t> </a:t>
            </a:r>
            <a:r>
              <a:rPr lang="ru-RU" dirty="0" err="1"/>
              <a:t>бөлімінде</a:t>
            </a:r>
            <a:r>
              <a:rPr lang="ru-RU" dirty="0"/>
              <a:t> </a:t>
            </a:r>
            <a:r>
              <a:rPr lang="ru-RU" dirty="0" err="1"/>
              <a:t>микоплазмалар</a:t>
            </a:r>
            <a:r>
              <a:rPr lang="ru-RU" dirty="0"/>
              <a:t>, </a:t>
            </a:r>
            <a:r>
              <a:rPr lang="en-US" dirty="0"/>
              <a:t>Mollicutes </a:t>
            </a:r>
            <a:r>
              <a:rPr lang="ru-RU" dirty="0" err="1"/>
              <a:t>класы</a:t>
            </a:r>
            <a:r>
              <a:rPr lang="ru-RU" dirty="0"/>
              <a:t> (</a:t>
            </a:r>
            <a:r>
              <a:rPr lang="ru-RU" dirty="0" err="1"/>
              <a:t>латынша</a:t>
            </a:r>
            <a:r>
              <a:rPr lang="ru-RU" dirty="0"/>
              <a:t> "</a:t>
            </a:r>
            <a:r>
              <a:rPr lang="en-US" dirty="0" err="1"/>
              <a:t>molli</a:t>
            </a:r>
            <a:r>
              <a:rPr lang="en-US" dirty="0"/>
              <a:t>" - </a:t>
            </a:r>
            <a:r>
              <a:rPr lang="ru-RU" dirty="0" err="1"/>
              <a:t>жұмсақ</a:t>
            </a:r>
            <a:r>
              <a:rPr lang="ru-RU" dirty="0"/>
              <a:t>, "</a:t>
            </a:r>
            <a:r>
              <a:rPr lang="ru-RU" dirty="0" err="1"/>
              <a:t>сүйкімді</a:t>
            </a:r>
            <a:r>
              <a:rPr lang="ru-RU" dirty="0"/>
              <a:t>" - </a:t>
            </a:r>
            <a:r>
              <a:rPr lang="ru-RU" dirty="0" err="1"/>
              <a:t>жабатын</a:t>
            </a:r>
            <a:r>
              <a:rPr lang="ru-RU" dirty="0"/>
              <a:t>, </a:t>
            </a:r>
            <a:r>
              <a:rPr lang="ru-RU" dirty="0" err="1"/>
              <a:t>тері</a:t>
            </a:r>
            <a:r>
              <a:rPr lang="ru-RU" dirty="0"/>
              <a:t>) бар.</a:t>
            </a:r>
          </a:p>
          <a:p>
            <a:r>
              <a:rPr lang="ru-RU" dirty="0" err="1"/>
              <a:t>Класқа</a:t>
            </a:r>
            <a:r>
              <a:rPr lang="ru-RU" dirty="0"/>
              <a:t> </a:t>
            </a:r>
            <a:r>
              <a:rPr lang="ru-RU" dirty="0" err="1"/>
              <a:t>бір</a:t>
            </a:r>
            <a:r>
              <a:rPr lang="ru-RU" dirty="0"/>
              <a:t> отряд, </a:t>
            </a:r>
            <a:r>
              <a:rPr lang="en-US" dirty="0" err="1"/>
              <a:t>Mycoplasmatales</a:t>
            </a:r>
            <a:r>
              <a:rPr lang="en-US" dirty="0"/>
              <a:t> </a:t>
            </a:r>
            <a:r>
              <a:rPr lang="ru-RU" dirty="0" err="1"/>
              <a:t>және</a:t>
            </a:r>
            <a:r>
              <a:rPr lang="ru-RU" dirty="0"/>
              <a:t> </a:t>
            </a:r>
            <a:r>
              <a:rPr lang="ru-RU" dirty="0" err="1"/>
              <a:t>үш</a:t>
            </a:r>
            <a:r>
              <a:rPr lang="ru-RU" dirty="0"/>
              <a:t> </a:t>
            </a:r>
            <a:r>
              <a:rPr lang="ru-RU" dirty="0" err="1"/>
              <a:t>тұқымдас</a:t>
            </a:r>
            <a:r>
              <a:rPr lang="ru-RU" dirty="0"/>
              <a:t> </a:t>
            </a:r>
            <a:r>
              <a:rPr lang="ru-RU" dirty="0" err="1"/>
              <a:t>кіреді</a:t>
            </a:r>
            <a:r>
              <a:rPr lang="ru-RU" dirty="0"/>
              <a:t>: </a:t>
            </a:r>
            <a:r>
              <a:rPr lang="en-US" dirty="0" err="1"/>
              <a:t>Mycoplasmataceae</a:t>
            </a:r>
            <a:r>
              <a:rPr lang="en-US" dirty="0"/>
              <a:t>, </a:t>
            </a:r>
            <a:r>
              <a:rPr lang="en-US" dirty="0" err="1"/>
              <a:t>Acholeplasmataceae</a:t>
            </a:r>
            <a:r>
              <a:rPr lang="en-US" dirty="0"/>
              <a:t> </a:t>
            </a:r>
            <a:r>
              <a:rPr lang="ru-RU" dirty="0" err="1"/>
              <a:t>және</a:t>
            </a:r>
            <a:r>
              <a:rPr lang="ru-RU" dirty="0"/>
              <a:t> </a:t>
            </a:r>
            <a:r>
              <a:rPr lang="en-US" dirty="0" err="1"/>
              <a:t>Spiroplasmataceae</a:t>
            </a:r>
            <a:r>
              <a:rPr lang="en-US" dirty="0"/>
              <a:t>. </a:t>
            </a:r>
            <a:r>
              <a:rPr lang="ru-RU" dirty="0" err="1"/>
              <a:t>Патогенді</a:t>
            </a:r>
            <a:r>
              <a:rPr lang="ru-RU" dirty="0"/>
              <a:t> </a:t>
            </a:r>
            <a:r>
              <a:rPr lang="ru-RU" dirty="0" err="1"/>
              <a:t>микоплазмалардың</a:t>
            </a:r>
            <a:r>
              <a:rPr lang="ru-RU" dirty="0"/>
              <a:t> </a:t>
            </a:r>
            <a:r>
              <a:rPr lang="ru-RU" dirty="0" err="1"/>
              <a:t>көпшілігі</a:t>
            </a:r>
            <a:r>
              <a:rPr lang="ru-RU" dirty="0"/>
              <a:t> </a:t>
            </a:r>
            <a:r>
              <a:rPr lang="en-US" dirty="0" err="1"/>
              <a:t>Mycoplasmataceae</a:t>
            </a:r>
            <a:r>
              <a:rPr lang="en-US" dirty="0"/>
              <a:t> </a:t>
            </a:r>
            <a:r>
              <a:rPr lang="ru-RU" dirty="0" err="1"/>
              <a:t>тұқымдасына</a:t>
            </a:r>
            <a:r>
              <a:rPr lang="ru-RU" dirty="0"/>
              <a:t> </a:t>
            </a:r>
            <a:r>
              <a:rPr lang="ru-RU" dirty="0" err="1"/>
              <a:t>жатады</a:t>
            </a:r>
            <a:r>
              <a:rPr lang="ru-RU" dirty="0"/>
              <a:t>.</a:t>
            </a:r>
          </a:p>
          <a:p>
            <a:r>
              <a:rPr lang="ru-RU" dirty="0"/>
              <a:t>11-бөлім. </a:t>
            </a:r>
            <a:r>
              <a:rPr lang="ru-RU" dirty="0" err="1"/>
              <a:t>Эндосимбионттар</a:t>
            </a:r>
            <a:r>
              <a:rPr lang="ru-RU" dirty="0"/>
              <a:t>.</a:t>
            </a:r>
            <a:endParaRPr lang="ru-KZ" dirty="0"/>
          </a:p>
        </p:txBody>
      </p:sp>
    </p:spTree>
    <p:extLst>
      <p:ext uri="{BB962C8B-B14F-4D97-AF65-F5344CB8AC3E}">
        <p14:creationId xmlns:p14="http://schemas.microsoft.com/office/powerpoint/2010/main" val="3334049629"/>
      </p:ext>
    </p:extLst>
  </p:cSld>
  <p:clrMapOvr>
    <a:masterClrMapping/>
  </p:clrMapOvr>
  <p:transition>
    <p:wedg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27B7C6F6-4579-4D42-9857-ED1B2EE07B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60" y="4382347"/>
            <a:ext cx="4266015" cy="2153919"/>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2715ADA2-A5A3-2896-1F61-1D2839565EF8}"/>
              </a:ext>
            </a:extLst>
          </p:cNvPr>
          <p:cNvSpPr>
            <a:spLocks noGrp="1"/>
          </p:cNvSpPr>
          <p:nvPr>
            <p:ph type="title"/>
          </p:nvPr>
        </p:nvSpPr>
        <p:spPr>
          <a:xfrm>
            <a:off x="429768" y="4608575"/>
            <a:ext cx="3931920" cy="1765715"/>
          </a:xfrm>
        </p:spPr>
        <p:txBody>
          <a:bodyPr>
            <a:normAutofit/>
          </a:bodyPr>
          <a:lstStyle/>
          <a:p>
            <a:pPr algn="r"/>
            <a:r>
              <a:rPr lang="en-US" sz="3500">
                <a:solidFill>
                  <a:srgbClr val="FFFFFF"/>
                </a:solidFill>
              </a:rPr>
              <a:t>IV </a:t>
            </a:r>
            <a:r>
              <a:rPr lang="ru-RU" sz="3500">
                <a:solidFill>
                  <a:srgbClr val="FFFFFF"/>
                </a:solidFill>
              </a:rPr>
              <a:t>ТОП. Мендозикуттар. </a:t>
            </a:r>
            <a:endParaRPr lang="ru-KZ" sz="3500">
              <a:solidFill>
                <a:srgbClr val="FFFFFF"/>
              </a:solidFill>
            </a:endParaRPr>
          </a:p>
        </p:txBody>
      </p:sp>
      <p:pic>
        <p:nvPicPr>
          <p:cNvPr id="1026" name="Picture 2" descr="архебактериялар - Жоспарлар - Bilim - All">
            <a:extLst>
              <a:ext uri="{FF2B5EF4-FFF2-40B4-BE49-F238E27FC236}">
                <a16:creationId xmlns:a16="http://schemas.microsoft.com/office/drawing/2014/main" id="{03985951-BE2E-E7C5-2723-88E300586F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1464" r="13175" b="-2"/>
          <a:stretch>
            <a:fillRect/>
          </a:stretch>
        </p:blipFill>
        <p:spPr bwMode="auto">
          <a:xfrm>
            <a:off x="245660" y="321733"/>
            <a:ext cx="4266015" cy="3899748"/>
          </a:xfrm>
          <a:prstGeom prst="rect">
            <a:avLst/>
          </a:prstGeom>
          <a:noFill/>
          <a:extLst>
            <a:ext uri="{909E8E84-426E-40DD-AFC4-6F175D3DCCD1}">
              <a14:hiddenFill xmlns:a14="http://schemas.microsoft.com/office/drawing/2010/main">
                <a:solidFill>
                  <a:srgbClr val="FFFFFF"/>
                </a:solidFill>
              </a14:hiddenFill>
            </a:ext>
          </a:extLst>
        </p:spPr>
      </p:pic>
      <p:sp>
        <p:nvSpPr>
          <p:cNvPr id="1033" name="Rectangle 1032">
            <a:extLst>
              <a:ext uri="{FF2B5EF4-FFF2-40B4-BE49-F238E27FC236}">
                <a16:creationId xmlns:a16="http://schemas.microsoft.com/office/drawing/2014/main" id="{7E6D8249-E901-4E71-B15A-A7F5D7F7B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2325" y="321732"/>
            <a:ext cx="4270376" cy="6214534"/>
          </a:xfrm>
          <a:prstGeom prst="rect">
            <a:avLst/>
          </a:prstGeom>
          <a:solidFill>
            <a:srgbClr val="3F7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CAACE8D6-A5F6-A209-6001-3826F5871265}"/>
              </a:ext>
            </a:extLst>
          </p:cNvPr>
          <p:cNvSpPr>
            <a:spLocks noGrp="1"/>
          </p:cNvSpPr>
          <p:nvPr>
            <p:ph idx="1"/>
          </p:nvPr>
        </p:nvSpPr>
        <p:spPr>
          <a:xfrm>
            <a:off x="4995798" y="974875"/>
            <a:ext cx="3543430" cy="4852362"/>
          </a:xfrm>
        </p:spPr>
        <p:txBody>
          <a:bodyPr anchor="ctr">
            <a:normAutofit/>
          </a:bodyPr>
          <a:lstStyle/>
          <a:p>
            <a:r>
              <a:rPr lang="ru-RU">
                <a:solidFill>
                  <a:srgbClr val="FFFFFF"/>
                </a:solidFill>
              </a:rPr>
              <a:t>Прокариоттар, олардың арасында патогенді бактериялар жоқ; метан түзетін, күкіртті тотықтыратын, галофильді, микоплазма тәрізді, термоацидофильді және ең көне шығу тегі бар басқа бактериялар (архебактериялар).</a:t>
            </a:r>
            <a:endParaRPr lang="ru-KZ">
              <a:solidFill>
                <a:srgbClr val="FFFFFF"/>
              </a:solidFill>
            </a:endParaRPr>
          </a:p>
        </p:txBody>
      </p:sp>
    </p:spTree>
    <p:extLst>
      <p:ext uri="{BB962C8B-B14F-4D97-AF65-F5344CB8AC3E}">
        <p14:creationId xmlns:p14="http://schemas.microsoft.com/office/powerpoint/2010/main" val="4075229203"/>
      </p:ext>
    </p:extLst>
  </p:cSld>
  <p:clrMapOvr>
    <a:masterClrMapping/>
  </p:clrMapOvr>
  <p:transition>
    <p:wedge/>
  </p:transition>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Text Box 4"/>
          <p:cNvSpPr txBox="1">
            <a:spLocks noChangeArrowheads="1"/>
          </p:cNvSpPr>
          <p:nvPr/>
        </p:nvSpPr>
        <p:spPr bwMode="auto">
          <a:xfrm>
            <a:off x="1331913" y="639763"/>
            <a:ext cx="92075" cy="366712"/>
          </a:xfrm>
          <a:prstGeom prst="rect">
            <a:avLst/>
          </a:prstGeom>
          <a:noFill/>
          <a:ln w="9525">
            <a:noFill/>
            <a:miter lim="800000"/>
            <a:headEnd/>
            <a:tailEnd/>
          </a:ln>
        </p:spPr>
        <p:txBody>
          <a:bodyPr>
            <a:spAutoFit/>
          </a:bodyPr>
          <a:lstStyle/>
          <a:p>
            <a:pPr eaLnBrk="0" hangingPunct="0"/>
            <a:endParaRPr lang="ru-RU"/>
          </a:p>
        </p:txBody>
      </p:sp>
      <p:sp>
        <p:nvSpPr>
          <p:cNvPr id="40965" name="Rectangle 5"/>
          <p:cNvSpPr>
            <a:spLocks noGrp="1" noChangeArrowheads="1"/>
          </p:cNvSpPr>
          <p:nvPr>
            <p:ph type="title"/>
          </p:nvPr>
        </p:nvSpPr>
        <p:spPr>
          <a:xfrm>
            <a:off x="1214438" y="285750"/>
            <a:ext cx="3857625" cy="571500"/>
          </a:xfrm>
        </p:spPr>
        <p:txBody>
          <a:bodyPr>
            <a:normAutofit fontScale="90000"/>
          </a:bodyPr>
          <a:lstStyle/>
          <a:p>
            <a:pPr eaLnBrk="1" hangingPunct="1"/>
            <a:br>
              <a:rPr lang="kk-KZ" sz="2400" dirty="0">
                <a:latin typeface="Times New Roman" pitchFamily="18" charset="0"/>
                <a:cs typeface="Times New Roman" pitchFamily="18" charset="0"/>
              </a:rPr>
            </a:br>
            <a:r>
              <a:rPr lang="kk-KZ" sz="2400" dirty="0">
                <a:latin typeface="Times New Roman" pitchFamily="18" charset="0"/>
                <a:cs typeface="Times New Roman" pitchFamily="18" charset="0"/>
              </a:rPr>
              <a:t> </a:t>
            </a:r>
            <a:r>
              <a:rPr lang="kk-KZ" sz="2400" b="1" dirty="0">
                <a:latin typeface="Times New Roman" pitchFamily="18" charset="0"/>
                <a:cs typeface="Times New Roman" pitchFamily="18" charset="0"/>
              </a:rPr>
              <a:t>Микроорганизмдердің</a:t>
            </a:r>
            <a:endParaRPr lang="ru-RU" sz="2400" dirty="0">
              <a:latin typeface="Times New Roman" pitchFamily="18" charset="0"/>
              <a:cs typeface="Times New Roman" pitchFamily="18" charset="0"/>
            </a:endParaRPr>
          </a:p>
        </p:txBody>
      </p:sp>
      <p:sp>
        <p:nvSpPr>
          <p:cNvPr id="13317" name="TextBox 4"/>
          <p:cNvSpPr txBox="1">
            <a:spLocks noChangeArrowheads="1"/>
          </p:cNvSpPr>
          <p:nvPr/>
        </p:nvSpPr>
        <p:spPr bwMode="auto">
          <a:xfrm>
            <a:off x="2286000" y="642938"/>
            <a:ext cx="7786688" cy="461962"/>
          </a:xfrm>
          <a:prstGeom prst="rect">
            <a:avLst/>
          </a:prstGeom>
          <a:noFill/>
          <a:ln w="9525">
            <a:noFill/>
            <a:miter lim="800000"/>
            <a:headEnd/>
            <a:tailEnd/>
          </a:ln>
        </p:spPr>
        <p:txBody>
          <a:bodyPr>
            <a:spAutoFit/>
          </a:bodyPr>
          <a:lstStyle/>
          <a:p>
            <a:r>
              <a:rPr lang="kk-KZ" sz="2400" b="1" dirty="0">
                <a:solidFill>
                  <a:schemeClr val="accent1"/>
                </a:solidFill>
                <a:latin typeface="Times New Roman" pitchFamily="18" charset="0"/>
                <a:cs typeface="Times New Roman" pitchFamily="18" charset="0"/>
              </a:rPr>
              <a:t>клеткалық құрылымының типтері </a:t>
            </a:r>
            <a:r>
              <a:rPr lang="kk-KZ" sz="2400" dirty="0">
                <a:solidFill>
                  <a:schemeClr val="accent1"/>
                </a:solidFill>
                <a:latin typeface="Times New Roman" pitchFamily="18" charset="0"/>
                <a:cs typeface="Times New Roman" pitchFamily="18" charset="0"/>
              </a:rPr>
              <a:t>:</a:t>
            </a:r>
            <a:endParaRPr lang="ru-RU" sz="2400" dirty="0">
              <a:solidFill>
                <a:schemeClr val="accent1"/>
              </a:solidFill>
              <a:latin typeface="Times New Roman" pitchFamily="18" charset="0"/>
              <a:cs typeface="Times New Roman" pitchFamily="18" charset="0"/>
            </a:endParaRPr>
          </a:p>
        </p:txBody>
      </p:sp>
      <p:graphicFrame>
        <p:nvGraphicFramePr>
          <p:cNvPr id="6" name="Схема 5"/>
          <p:cNvGraphicFramePr/>
          <p:nvPr/>
        </p:nvGraphicFramePr>
        <p:xfrm>
          <a:off x="500034" y="1142984"/>
          <a:ext cx="8143932" cy="5286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advTm="0">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iterate type="lt">
                                    <p:tmPct val="10000"/>
                                  </p:iterate>
                                  <p:childTnLst>
                                    <p:set>
                                      <p:cBhvr>
                                        <p:cTn id="6" dur="1" fill="hold">
                                          <p:stCondLst>
                                            <p:cond delay="0"/>
                                          </p:stCondLst>
                                        </p:cTn>
                                        <p:tgtEl>
                                          <p:spTgt spid="40965"/>
                                        </p:tgtEl>
                                        <p:attrNameLst>
                                          <p:attrName>style.visibility</p:attrName>
                                        </p:attrNameLst>
                                      </p:cBhvr>
                                      <p:to>
                                        <p:strVal val="visible"/>
                                      </p:to>
                                    </p:set>
                                    <p:anim calcmode="lin" valueType="num">
                                      <p:cBhvr additive="base">
                                        <p:cTn id="7" dur="800" fill="hold">
                                          <p:stCondLst>
                                            <p:cond delay="0"/>
                                          </p:stCondLst>
                                        </p:cTn>
                                        <p:tgtEl>
                                          <p:spTgt spid="40965"/>
                                        </p:tgtEl>
                                        <p:attrNameLst>
                                          <p:attrName>ppt_x</p:attrName>
                                        </p:attrNameLst>
                                      </p:cBhvr>
                                      <p:tavLst>
                                        <p:tav tm="0">
                                          <p:val>
                                            <p:strVal val="0-#ppt_w/2"/>
                                          </p:val>
                                        </p:tav>
                                        <p:tav tm="100000">
                                          <p:val>
                                            <p:strVal val="#ppt_x"/>
                                          </p:val>
                                        </p:tav>
                                      </p:tavLst>
                                    </p:anim>
                                    <p:anim calcmode="lin" valueType="num">
                                      <p:cBhvr additive="base">
                                        <p:cTn id="8" dur="800" fill="hold">
                                          <p:stCondLst>
                                            <p:cond delay="0"/>
                                          </p:stCondLst>
                                        </p:cTn>
                                        <p:tgtEl>
                                          <p:spTgt spid="4096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AE1107-CEC3-4041-8BAA-CDB6F6759B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0141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1EC47609-5FDC-FED3-189C-02413941D66A}"/>
              </a:ext>
            </a:extLst>
          </p:cNvPr>
          <p:cNvSpPr>
            <a:spLocks noGrp="1"/>
          </p:cNvSpPr>
          <p:nvPr>
            <p:ph type="title"/>
          </p:nvPr>
        </p:nvSpPr>
        <p:spPr>
          <a:xfrm>
            <a:off x="768096" y="585216"/>
            <a:ext cx="2834314" cy="1499616"/>
          </a:xfrm>
        </p:spPr>
        <p:txBody>
          <a:bodyPr>
            <a:normAutofit/>
          </a:bodyPr>
          <a:lstStyle/>
          <a:p>
            <a:r>
              <a:rPr lang="ru-RU" sz="2100">
                <a:solidFill>
                  <a:srgbClr val="FFFFFF"/>
                </a:solidFill>
              </a:rPr>
              <a:t>Саңырауқұлақтар</a:t>
            </a:r>
            <a:endParaRPr lang="ru-KZ" sz="2100">
              <a:solidFill>
                <a:srgbClr val="FFFFFF"/>
              </a:solidFill>
            </a:endParaRPr>
          </a:p>
        </p:txBody>
      </p:sp>
      <p:cxnSp>
        <p:nvCxnSpPr>
          <p:cNvPr id="12" name="Straight Connector 11">
            <a:extLst>
              <a:ext uri="{FF2B5EF4-FFF2-40B4-BE49-F238E27FC236}">
                <a16:creationId xmlns:a16="http://schemas.microsoft.com/office/drawing/2014/main" id="{1AEA88FB-F5DD-45CE-AAE1-7B33D0ABDD2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id="{F8C23726-2B99-005E-11FD-57E960AE77EF}"/>
              </a:ext>
            </a:extLst>
          </p:cNvPr>
          <p:cNvSpPr>
            <a:spLocks noGrp="1"/>
          </p:cNvSpPr>
          <p:nvPr>
            <p:ph idx="1"/>
          </p:nvPr>
        </p:nvSpPr>
        <p:spPr>
          <a:xfrm>
            <a:off x="768096" y="2286000"/>
            <a:ext cx="2843784" cy="3931920"/>
          </a:xfrm>
        </p:spPr>
        <p:txBody>
          <a:bodyPr>
            <a:normAutofit/>
          </a:bodyPr>
          <a:lstStyle/>
          <a:p>
            <a:r>
              <a:rPr lang="ru-RU" dirty="0" err="1">
                <a:solidFill>
                  <a:srgbClr val="FFFFFF"/>
                </a:solidFill>
              </a:rPr>
              <a:t>Саңырауқұлақтар</a:t>
            </a:r>
            <a:r>
              <a:rPr lang="ru-RU" dirty="0">
                <a:solidFill>
                  <a:srgbClr val="FFFFFF"/>
                </a:solidFill>
              </a:rPr>
              <a:t> – </a:t>
            </a:r>
            <a:r>
              <a:rPr lang="ru-RU" dirty="0" err="1">
                <a:solidFill>
                  <a:srgbClr val="FFFFFF"/>
                </a:solidFill>
              </a:rPr>
              <a:t>табиғатта</a:t>
            </a:r>
            <a:r>
              <a:rPr lang="ru-RU" dirty="0">
                <a:solidFill>
                  <a:srgbClr val="FFFFFF"/>
                </a:solidFill>
              </a:rPr>
              <a:t> </a:t>
            </a:r>
            <a:r>
              <a:rPr lang="ru-RU" dirty="0" err="1">
                <a:solidFill>
                  <a:srgbClr val="FFFFFF"/>
                </a:solidFill>
              </a:rPr>
              <a:t>шамамен</a:t>
            </a:r>
            <a:r>
              <a:rPr lang="ru-RU" dirty="0">
                <a:solidFill>
                  <a:srgbClr val="FFFFFF"/>
                </a:solidFill>
              </a:rPr>
              <a:t> 100 000 </a:t>
            </a:r>
            <a:r>
              <a:rPr lang="ru-RU" dirty="0" err="1">
                <a:solidFill>
                  <a:srgbClr val="FFFFFF"/>
                </a:solidFill>
              </a:rPr>
              <a:t>түрді</a:t>
            </a:r>
            <a:r>
              <a:rPr lang="ru-RU" dirty="0">
                <a:solidFill>
                  <a:srgbClr val="FFFFFF"/>
                </a:solidFill>
              </a:rPr>
              <a:t> </a:t>
            </a:r>
            <a:r>
              <a:rPr lang="ru-RU" dirty="0" err="1">
                <a:solidFill>
                  <a:srgbClr val="FFFFFF"/>
                </a:solidFill>
              </a:rPr>
              <a:t>қамтитын</a:t>
            </a:r>
            <a:r>
              <a:rPr lang="ru-RU" dirty="0">
                <a:solidFill>
                  <a:srgbClr val="FFFFFF"/>
                </a:solidFill>
              </a:rPr>
              <a:t> </a:t>
            </a:r>
            <a:r>
              <a:rPr lang="ru-RU" dirty="0" err="1">
                <a:solidFill>
                  <a:srgbClr val="FFFFFF"/>
                </a:solidFill>
              </a:rPr>
              <a:t>үлкен</a:t>
            </a:r>
            <a:r>
              <a:rPr lang="ru-RU" dirty="0">
                <a:solidFill>
                  <a:srgbClr val="FFFFFF"/>
                </a:solidFill>
              </a:rPr>
              <a:t>, </a:t>
            </a:r>
            <a:r>
              <a:rPr lang="ru-RU" dirty="0" err="1">
                <a:solidFill>
                  <a:srgbClr val="FFFFFF"/>
                </a:solidFill>
              </a:rPr>
              <a:t>кең</a:t>
            </a:r>
            <a:r>
              <a:rPr lang="ru-RU" dirty="0">
                <a:solidFill>
                  <a:srgbClr val="FFFFFF"/>
                </a:solidFill>
              </a:rPr>
              <a:t> </a:t>
            </a:r>
            <a:r>
              <a:rPr lang="ru-RU" dirty="0" err="1">
                <a:solidFill>
                  <a:srgbClr val="FFFFFF"/>
                </a:solidFill>
              </a:rPr>
              <a:t>таралған</a:t>
            </a:r>
            <a:r>
              <a:rPr lang="ru-RU" dirty="0">
                <a:solidFill>
                  <a:srgbClr val="FFFFFF"/>
                </a:solidFill>
              </a:rPr>
              <a:t> </a:t>
            </a:r>
            <a:r>
              <a:rPr lang="ru-RU" dirty="0" err="1">
                <a:solidFill>
                  <a:srgbClr val="FFFFFF"/>
                </a:solidFill>
              </a:rPr>
              <a:t>организмдер</a:t>
            </a:r>
            <a:r>
              <a:rPr lang="ru-RU" dirty="0">
                <a:solidFill>
                  <a:srgbClr val="FFFFFF"/>
                </a:solidFill>
              </a:rPr>
              <a:t> </a:t>
            </a:r>
            <a:r>
              <a:rPr lang="ru-RU" dirty="0" err="1">
                <a:solidFill>
                  <a:srgbClr val="FFFFFF"/>
                </a:solidFill>
              </a:rPr>
              <a:t>тобы</a:t>
            </a:r>
            <a:r>
              <a:rPr lang="ru-RU" dirty="0">
                <a:solidFill>
                  <a:srgbClr val="FFFFFF"/>
                </a:solidFill>
              </a:rPr>
              <a:t>. </a:t>
            </a:r>
            <a:r>
              <a:rPr lang="ru-RU" dirty="0" err="1">
                <a:solidFill>
                  <a:srgbClr val="FFFFFF"/>
                </a:solidFill>
              </a:rPr>
              <a:t>Олар</a:t>
            </a:r>
            <a:r>
              <a:rPr lang="ru-RU" dirty="0">
                <a:solidFill>
                  <a:srgbClr val="FFFFFF"/>
                </a:solidFill>
              </a:rPr>
              <a:t> </a:t>
            </a:r>
            <a:r>
              <a:rPr lang="ru-RU" dirty="0" err="1">
                <a:solidFill>
                  <a:srgbClr val="FFFFFF"/>
                </a:solidFill>
              </a:rPr>
              <a:t>топырақта</a:t>
            </a:r>
            <a:r>
              <a:rPr lang="ru-RU" dirty="0">
                <a:solidFill>
                  <a:srgbClr val="FFFFFF"/>
                </a:solidFill>
              </a:rPr>
              <a:t>, суда, </a:t>
            </a:r>
            <a:r>
              <a:rPr lang="ru-RU" dirty="0" err="1">
                <a:solidFill>
                  <a:srgbClr val="FFFFFF"/>
                </a:solidFill>
              </a:rPr>
              <a:t>өсімдік</a:t>
            </a:r>
            <a:r>
              <a:rPr lang="ru-RU" dirty="0">
                <a:solidFill>
                  <a:srgbClr val="FFFFFF"/>
                </a:solidFill>
              </a:rPr>
              <a:t> </a:t>
            </a:r>
            <a:r>
              <a:rPr lang="ru-RU" dirty="0" err="1">
                <a:solidFill>
                  <a:srgbClr val="FFFFFF"/>
                </a:solidFill>
              </a:rPr>
              <a:t>және</a:t>
            </a:r>
            <a:r>
              <a:rPr lang="ru-RU" dirty="0">
                <a:solidFill>
                  <a:srgbClr val="FFFFFF"/>
                </a:solidFill>
              </a:rPr>
              <a:t> </a:t>
            </a:r>
            <a:r>
              <a:rPr lang="ru-RU" dirty="0" err="1">
                <a:solidFill>
                  <a:srgbClr val="FFFFFF"/>
                </a:solidFill>
              </a:rPr>
              <a:t>жануарлар</a:t>
            </a:r>
            <a:r>
              <a:rPr lang="ru-RU" dirty="0">
                <a:solidFill>
                  <a:srgbClr val="FFFFFF"/>
                </a:solidFill>
              </a:rPr>
              <a:t> </a:t>
            </a:r>
            <a:r>
              <a:rPr lang="ru-RU" dirty="0" err="1">
                <a:solidFill>
                  <a:srgbClr val="FFFFFF"/>
                </a:solidFill>
              </a:rPr>
              <a:t>қалдықтарында</a:t>
            </a:r>
            <a:r>
              <a:rPr lang="ru-RU" dirty="0">
                <a:solidFill>
                  <a:srgbClr val="FFFFFF"/>
                </a:solidFill>
              </a:rPr>
              <a:t> </a:t>
            </a:r>
            <a:r>
              <a:rPr lang="ru-RU" dirty="0" err="1">
                <a:solidFill>
                  <a:srgbClr val="FFFFFF"/>
                </a:solidFill>
              </a:rPr>
              <a:t>тіршілік</a:t>
            </a:r>
            <a:r>
              <a:rPr lang="ru-RU" dirty="0">
                <a:solidFill>
                  <a:srgbClr val="FFFFFF"/>
                </a:solidFill>
              </a:rPr>
              <a:t> </a:t>
            </a:r>
            <a:r>
              <a:rPr lang="ru-RU" dirty="0" err="1">
                <a:solidFill>
                  <a:srgbClr val="FFFFFF"/>
                </a:solidFill>
              </a:rPr>
              <a:t>етеді</a:t>
            </a:r>
            <a:r>
              <a:rPr lang="ru-RU" dirty="0">
                <a:solidFill>
                  <a:srgbClr val="FFFFFF"/>
                </a:solidFill>
              </a:rPr>
              <a:t>.</a:t>
            </a:r>
            <a:endParaRPr lang="ru-KZ" dirty="0">
              <a:solidFill>
                <a:srgbClr val="FFFFFF"/>
              </a:solidFill>
            </a:endParaRPr>
          </a:p>
        </p:txBody>
      </p:sp>
      <p:pic>
        <p:nvPicPr>
          <p:cNvPr id="5" name="Рисунок 4" descr="Изображение выглядит как текст&#10;&#10;Содержимое, созданное искусственным интеллектом, может быть неверным.">
            <a:extLst>
              <a:ext uri="{FF2B5EF4-FFF2-40B4-BE49-F238E27FC236}">
                <a16:creationId xmlns:a16="http://schemas.microsoft.com/office/drawing/2014/main" id="{10676052-988A-9B4D-5965-CE5F682ED442}"/>
              </a:ext>
            </a:extLst>
          </p:cNvPr>
          <p:cNvPicPr>
            <a:picLocks noChangeAspect="1"/>
          </p:cNvPicPr>
          <p:nvPr/>
        </p:nvPicPr>
        <p:blipFill>
          <a:blip r:embed="rId2"/>
          <a:stretch>
            <a:fillRect/>
          </a:stretch>
        </p:blipFill>
        <p:spPr>
          <a:xfrm>
            <a:off x="4572000" y="1049965"/>
            <a:ext cx="4091940" cy="4758070"/>
          </a:xfrm>
          <a:prstGeom prst="rect">
            <a:avLst/>
          </a:prstGeom>
        </p:spPr>
      </p:pic>
    </p:spTree>
    <p:extLst>
      <p:ext uri="{BB962C8B-B14F-4D97-AF65-F5344CB8AC3E}">
        <p14:creationId xmlns:p14="http://schemas.microsoft.com/office/powerpoint/2010/main" val="1021630609"/>
      </p:ext>
    </p:extLst>
  </p:cSld>
  <p:clrMapOvr>
    <a:masterClrMapping/>
  </p:clrMapOvr>
  <p:transition>
    <p:wedge/>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22953FD7-F17A-4D8D-8237-93E8D567166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CB02CA-6BEC-5330-C232-DCAF820F5979}"/>
              </a:ext>
            </a:extLst>
          </p:cNvPr>
          <p:cNvSpPr txBox="1"/>
          <p:nvPr/>
        </p:nvSpPr>
        <p:spPr>
          <a:xfrm>
            <a:off x="107504" y="260648"/>
            <a:ext cx="3378645" cy="5953885"/>
          </a:xfrm>
          <a:prstGeom prst="rect">
            <a:avLst/>
          </a:prstGeom>
        </p:spPr>
        <p:txBody>
          <a:bodyPr vert="horz" lIns="91440" tIns="45720" rIns="91440" bIns="45720" rtlCol="0" anchor="ctr">
            <a:normAutofit/>
          </a:bodyPr>
          <a:lstStyle/>
          <a:p>
            <a:pPr defTabSz="914400">
              <a:lnSpc>
                <a:spcPct val="80000"/>
              </a:lnSpc>
              <a:spcBef>
                <a:spcPct val="0"/>
              </a:spcBef>
              <a:spcAft>
                <a:spcPts val="600"/>
              </a:spcAft>
            </a:pPr>
            <a:r>
              <a:rPr lang="en-US" sz="5000" kern="1200" cap="all" spc="100" baseline="0" dirty="0" err="1">
                <a:solidFill>
                  <a:srgbClr val="FFFFFF"/>
                </a:solidFill>
                <a:latin typeface="+mj-lt"/>
                <a:ea typeface="+mj-ea"/>
                <a:cs typeface="+mj-cs"/>
              </a:rPr>
              <a:t>Нағыз</a:t>
            </a:r>
            <a:r>
              <a:rPr lang="en-US" sz="5000" kern="1200" cap="all" spc="100" baseline="0" dirty="0">
                <a:solidFill>
                  <a:srgbClr val="FFFFFF"/>
                </a:solidFill>
                <a:latin typeface="+mj-lt"/>
                <a:ea typeface="+mj-ea"/>
                <a:cs typeface="+mj-cs"/>
              </a:rPr>
              <a:t> </a:t>
            </a:r>
            <a:r>
              <a:rPr lang="en-US" sz="5000" kern="1200" cap="all" spc="100" baseline="0" dirty="0" err="1">
                <a:solidFill>
                  <a:srgbClr val="FFFFFF"/>
                </a:solidFill>
                <a:latin typeface="+mj-lt"/>
                <a:ea typeface="+mj-ea"/>
                <a:cs typeface="+mj-cs"/>
              </a:rPr>
              <a:t>саңырауқұлақтар</a:t>
            </a:r>
            <a:r>
              <a:rPr lang="en-US" sz="5000" kern="1200" cap="all" spc="100" baseline="0" dirty="0">
                <a:solidFill>
                  <a:srgbClr val="FFFFFF"/>
                </a:solidFill>
                <a:latin typeface="+mj-lt"/>
                <a:ea typeface="+mj-ea"/>
                <a:cs typeface="+mj-cs"/>
              </a:rPr>
              <a:t> </a:t>
            </a:r>
            <a:r>
              <a:rPr lang="en-US" sz="5000" kern="1200" cap="all" spc="100" baseline="0" dirty="0" err="1">
                <a:solidFill>
                  <a:srgbClr val="FFFFFF"/>
                </a:solidFill>
                <a:latin typeface="+mj-lt"/>
                <a:ea typeface="+mj-ea"/>
                <a:cs typeface="+mj-cs"/>
              </a:rPr>
              <a:t>алты</a:t>
            </a:r>
            <a:r>
              <a:rPr lang="en-US" sz="5000" kern="1200" cap="all" spc="100" baseline="0" dirty="0">
                <a:solidFill>
                  <a:srgbClr val="FFFFFF"/>
                </a:solidFill>
                <a:latin typeface="+mj-lt"/>
                <a:ea typeface="+mj-ea"/>
                <a:cs typeface="+mj-cs"/>
              </a:rPr>
              <a:t> </a:t>
            </a:r>
            <a:r>
              <a:rPr lang="en-US" sz="5000" kern="1200" cap="all" spc="100" baseline="0" dirty="0" err="1">
                <a:solidFill>
                  <a:srgbClr val="FFFFFF"/>
                </a:solidFill>
                <a:latin typeface="+mj-lt"/>
                <a:ea typeface="+mj-ea"/>
                <a:cs typeface="+mj-cs"/>
              </a:rPr>
              <a:t>класқа</a:t>
            </a:r>
            <a:r>
              <a:rPr lang="en-US" sz="5000" kern="1200" cap="all" spc="100" baseline="0" dirty="0">
                <a:solidFill>
                  <a:srgbClr val="FFFFFF"/>
                </a:solidFill>
                <a:latin typeface="+mj-lt"/>
                <a:ea typeface="+mj-ea"/>
                <a:cs typeface="+mj-cs"/>
              </a:rPr>
              <a:t> </a:t>
            </a:r>
            <a:r>
              <a:rPr lang="en-US" sz="5000" kern="1200" cap="all" spc="100" baseline="0" dirty="0" err="1">
                <a:solidFill>
                  <a:srgbClr val="FFFFFF"/>
                </a:solidFill>
                <a:latin typeface="+mj-lt"/>
                <a:ea typeface="+mj-ea"/>
                <a:cs typeface="+mj-cs"/>
              </a:rPr>
              <a:t>бөлінеді</a:t>
            </a:r>
            <a:r>
              <a:rPr lang="en-US" sz="5000" kern="1200" cap="all" spc="100" baseline="0" dirty="0">
                <a:solidFill>
                  <a:srgbClr val="FFFFFF"/>
                </a:solidFill>
                <a:latin typeface="+mj-lt"/>
                <a:ea typeface="+mj-ea"/>
                <a:cs typeface="+mj-cs"/>
              </a:rPr>
              <a:t>: </a:t>
            </a:r>
          </a:p>
        </p:txBody>
      </p:sp>
      <p:graphicFrame>
        <p:nvGraphicFramePr>
          <p:cNvPr id="8" name="TextBox 3">
            <a:extLst>
              <a:ext uri="{FF2B5EF4-FFF2-40B4-BE49-F238E27FC236}">
                <a16:creationId xmlns:a16="http://schemas.microsoft.com/office/drawing/2014/main" id="{B56BC553-CA19-DE60-D2C7-4D8D4DE524EF}"/>
              </a:ext>
            </a:extLst>
          </p:cNvPr>
          <p:cNvGraphicFramePr/>
          <p:nvPr>
            <p:extLst>
              <p:ext uri="{D42A27DB-BD31-4B8C-83A1-F6EECF244321}">
                <p14:modId xmlns:p14="http://schemas.microsoft.com/office/powerpoint/2010/main" val="2603560241"/>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73226409"/>
      </p:ext>
    </p:extLst>
  </p:cSld>
  <p:clrMapOvr>
    <a:masterClrMapping/>
  </p:clrMapOvr>
  <p:transition>
    <p:wedg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2">
            <a:extLst>
              <a:ext uri="{FF2B5EF4-FFF2-40B4-BE49-F238E27FC236}">
                <a16:creationId xmlns:a16="http://schemas.microsoft.com/office/drawing/2014/main" id="{2CB25401-0DE2-8DC5-9D1D-878135018B06}"/>
              </a:ext>
            </a:extLst>
          </p:cNvPr>
          <p:cNvGraphicFramePr>
            <a:graphicFrameLocks noGrp="1"/>
          </p:cNvGraphicFramePr>
          <p:nvPr>
            <p:ph idx="1"/>
            <p:extLst>
              <p:ext uri="{D42A27DB-BD31-4B8C-83A1-F6EECF244321}">
                <p14:modId xmlns:p14="http://schemas.microsoft.com/office/powerpoint/2010/main" val="1301725845"/>
              </p:ext>
            </p:extLst>
          </p:nvPr>
        </p:nvGraphicFramePr>
        <p:xfrm>
          <a:off x="768096" y="404664"/>
          <a:ext cx="7290055" cy="5904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03623087"/>
      </p:ext>
    </p:extLst>
  </p:cSld>
  <p:clrMapOvr>
    <a:masterClrMapping/>
  </p:clrMapOvr>
  <p:transition>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4"/>
          <p:cNvPicPr>
            <a:picLocks noChangeAspect="1" noChangeArrowheads="1"/>
          </p:cNvPicPr>
          <p:nvPr/>
        </p:nvPicPr>
        <p:blipFill>
          <a:blip r:embed="rId2"/>
          <a:srcRect t="2596"/>
          <a:stretch>
            <a:fillRect/>
          </a:stretch>
        </p:blipFill>
        <p:spPr bwMode="auto">
          <a:xfrm>
            <a:off x="5929322" y="857232"/>
            <a:ext cx="2607468" cy="1738336"/>
          </a:xfrm>
          <a:prstGeom prst="rect">
            <a:avLst/>
          </a:prstGeom>
          <a:ln>
            <a:noFill/>
          </a:ln>
          <a:effectLst>
            <a:softEdge rad="112500"/>
          </a:effectLst>
        </p:spPr>
      </p:pic>
      <p:sp>
        <p:nvSpPr>
          <p:cNvPr id="4" name="TextBox 3"/>
          <p:cNvSpPr txBox="1"/>
          <p:nvPr/>
        </p:nvSpPr>
        <p:spPr>
          <a:xfrm>
            <a:off x="5429250" y="0"/>
            <a:ext cx="1838325" cy="523875"/>
          </a:xfrm>
          <a:prstGeom prst="rect">
            <a:avLst/>
          </a:prstGeom>
          <a:noFill/>
        </p:spPr>
        <p:txBody>
          <a:bodyPr wrap="none">
            <a:spAutoFit/>
          </a:bodyPr>
          <a:lstStyle/>
          <a:p>
            <a:pPr>
              <a:defRPr/>
            </a:pPr>
            <a:r>
              <a:rPr lang="kk-KZ" sz="2800" b="1" dirty="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Жоспары:</a:t>
            </a:r>
            <a:endParaRPr lang="ru-RU" sz="2800" b="1" dirty="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5" name="Схема 4"/>
          <p:cNvGraphicFramePr/>
          <p:nvPr/>
        </p:nvGraphicFramePr>
        <p:xfrm>
          <a:off x="571472" y="1571612"/>
          <a:ext cx="6286544"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edge/>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055" name="Straight Connector 2054">
            <a:extLst>
              <a:ext uri="{FF2B5EF4-FFF2-40B4-BE49-F238E27FC236}">
                <a16:creationId xmlns:a16="http://schemas.microsoft.com/office/drawing/2014/main" id="{15F1CC53-719A-4763-BF30-5E25A63CEF3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050" name="Picture 2" descr="Зигомицеттер - Википедия">
            <a:extLst>
              <a:ext uri="{FF2B5EF4-FFF2-40B4-BE49-F238E27FC236}">
                <a16:creationId xmlns:a16="http://schemas.microsoft.com/office/drawing/2014/main" id="{8256679C-A304-EB4B-1EDF-75A6BC28C5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3420" r="9091"/>
          <a:stretch>
            <a:fillRect/>
          </a:stretch>
        </p:blipFill>
        <p:spPr bwMode="auto">
          <a:xfrm>
            <a:off x="20" y="10"/>
            <a:ext cx="9143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7" name="Rectangle 2056">
            <a:extLst>
              <a:ext uri="{FF2B5EF4-FFF2-40B4-BE49-F238E27FC236}">
                <a16:creationId xmlns:a16="http://schemas.microsoft.com/office/drawing/2014/main" id="{57D175FC-84CC-4D12-A5E2-FA27D934E9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64198" cy="6858000"/>
          </a:xfrm>
          <a:prstGeom prst="rect">
            <a:avLst/>
          </a:prstGeom>
          <a:solidFill>
            <a:srgbClr val="FFFFFF">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cxnSp>
        <p:nvCxnSpPr>
          <p:cNvPr id="2059" name="Straight Connector 2058">
            <a:extLst>
              <a:ext uri="{FF2B5EF4-FFF2-40B4-BE49-F238E27FC236}">
                <a16:creationId xmlns:a16="http://schemas.microsoft.com/office/drawing/2014/main" id="{8AC38328-2D50-4DDB-BD20-28DE12E4996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9A02ABA5-B455-DD06-F911-9FD8BCEABF26}"/>
              </a:ext>
            </a:extLst>
          </p:cNvPr>
          <p:cNvSpPr txBox="1"/>
          <p:nvPr/>
        </p:nvSpPr>
        <p:spPr>
          <a:xfrm>
            <a:off x="768096" y="2286000"/>
            <a:ext cx="4550112" cy="4023360"/>
          </a:xfrm>
          <a:prstGeom prst="rect">
            <a:avLst/>
          </a:prstGeom>
        </p:spPr>
        <p:txBody>
          <a:bodyPr vert="horz" lIns="45720" tIns="45720" rIns="45720" bIns="45720" rtlCol="0">
            <a:normAutofit/>
          </a:bodyPr>
          <a:lstStyle/>
          <a:p>
            <a:pPr defTabSz="914400">
              <a:lnSpc>
                <a:spcPct val="90000"/>
              </a:lnSpc>
              <a:spcAft>
                <a:spcPts val="600"/>
              </a:spcAft>
              <a:buClr>
                <a:schemeClr val="accent1"/>
              </a:buClr>
            </a:pPr>
            <a:r>
              <a:rPr lang="en-US" sz="1700" b="1">
                <a:solidFill>
                  <a:srgbClr val="000000"/>
                </a:solidFill>
              </a:rPr>
              <a:t>Зигомицеттер. </a:t>
            </a:r>
          </a:p>
          <a:p>
            <a:pPr defTabSz="914400">
              <a:lnSpc>
                <a:spcPct val="90000"/>
              </a:lnSpc>
              <a:spcAft>
                <a:spcPts val="600"/>
              </a:spcAft>
              <a:buClr>
                <a:schemeClr val="accent1"/>
              </a:buClr>
            </a:pPr>
            <a:r>
              <a:rPr lang="en-US" sz="1700">
                <a:solidFill>
                  <a:srgbClr val="000000"/>
                </a:solidFill>
              </a:rPr>
              <a:t>Мицелий жақсы дамыған, көп ядролы төменгі саңырауқұлақтар.  Жасуша қабырғасында хитин және кейде глюкан бар. Олар спорангиоспоралармен, сирек конидиялар арқылы немесе жыныстық жолмен көбейеді. Олар топырақтың жоғарғы қабатында кең таралған, органикалық өсімдік қалдықтарында дамиды. Олар микробиологиялық өнеркәсібінде соя ірімшігін, картоп спиртін, антибиотик рамицинді және басқа заттарды өндіру үшін қолданылады.</a:t>
            </a:r>
          </a:p>
          <a:p>
            <a:pPr defTabSz="914400">
              <a:lnSpc>
                <a:spcPct val="90000"/>
              </a:lnSpc>
              <a:spcAft>
                <a:spcPts val="600"/>
              </a:spcAft>
              <a:buClr>
                <a:schemeClr val="accent1"/>
              </a:buClr>
            </a:pPr>
            <a:r>
              <a:rPr lang="en-US" sz="1700">
                <a:solidFill>
                  <a:srgbClr val="000000"/>
                </a:solidFill>
              </a:rPr>
              <a:t>Бұл кластың типтік өкілдері - Mucor туысының саңырауқұлақтары. Жануарлар мен адамдарда олар мукормикозды тудыруы мүмкін.</a:t>
            </a:r>
          </a:p>
        </p:txBody>
      </p:sp>
    </p:spTree>
    <p:extLst>
      <p:ext uri="{BB962C8B-B14F-4D97-AF65-F5344CB8AC3E}">
        <p14:creationId xmlns:p14="http://schemas.microsoft.com/office/powerpoint/2010/main" val="3301589999"/>
      </p:ext>
    </p:extLst>
  </p:cSld>
  <p:clrMapOvr>
    <a:masterClrMapping/>
  </p:clrMapOvr>
  <p:transition>
    <p:wedge/>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EB19AD-52BB-AAD3-1BD4-265D98B59C5A}"/>
              </a:ext>
            </a:extLst>
          </p:cNvPr>
          <p:cNvSpPr>
            <a:spLocks noGrp="1"/>
          </p:cNvSpPr>
          <p:nvPr>
            <p:ph type="title"/>
          </p:nvPr>
        </p:nvSpPr>
        <p:spPr>
          <a:xfrm>
            <a:off x="768096" y="585216"/>
            <a:ext cx="7290054" cy="1499616"/>
          </a:xfrm>
        </p:spPr>
        <p:txBody>
          <a:bodyPr>
            <a:normAutofit/>
          </a:bodyPr>
          <a:lstStyle/>
          <a:p>
            <a:r>
              <a:rPr lang="ru-RU" sz="2100" err="1"/>
              <a:t>Аскомицеттер</a:t>
            </a:r>
            <a:r>
              <a:rPr lang="ru-RU" sz="2100"/>
              <a:t> </a:t>
            </a:r>
            <a:r>
              <a:rPr lang="ru-RU" sz="2100" err="1"/>
              <a:t>немесе</a:t>
            </a:r>
            <a:r>
              <a:rPr lang="ru-RU" sz="2100"/>
              <a:t> </a:t>
            </a:r>
            <a:r>
              <a:rPr lang="kk-KZ" sz="2100"/>
              <a:t>қалталы саңырауқұлақтар</a:t>
            </a:r>
            <a:r>
              <a:rPr lang="ru-RU" sz="2100"/>
              <a:t>- </a:t>
            </a:r>
            <a:r>
              <a:rPr lang="ru-RU" sz="2100" err="1"/>
              <a:t>тармақталған</a:t>
            </a:r>
            <a:r>
              <a:rPr lang="ru-RU" sz="2100"/>
              <a:t> </a:t>
            </a:r>
            <a:r>
              <a:rPr lang="ru-RU" sz="2100" err="1"/>
              <a:t>көп</a:t>
            </a:r>
            <a:r>
              <a:rPr lang="ru-RU" sz="2100"/>
              <a:t> </a:t>
            </a:r>
            <a:r>
              <a:rPr lang="ru-RU" sz="2100" err="1"/>
              <a:t>жасушалы</a:t>
            </a:r>
            <a:r>
              <a:rPr lang="ru-RU" sz="2100"/>
              <a:t> </a:t>
            </a:r>
            <a:r>
              <a:rPr lang="ru-RU" sz="2100" err="1"/>
              <a:t>мицелийі</a:t>
            </a:r>
            <a:r>
              <a:rPr lang="ru-RU" sz="2100"/>
              <a:t> бар </a:t>
            </a:r>
            <a:r>
              <a:rPr lang="ru-RU" sz="2100" err="1"/>
              <a:t>жоғары</a:t>
            </a:r>
            <a:r>
              <a:rPr lang="ru-RU" sz="2100"/>
              <a:t> </a:t>
            </a:r>
            <a:r>
              <a:rPr lang="ru-RU" sz="2100" err="1"/>
              <a:t>саңырауқұлақтар</a:t>
            </a:r>
            <a:r>
              <a:rPr lang="ru-RU" sz="2100"/>
              <a:t>.</a:t>
            </a:r>
            <a:br>
              <a:rPr lang="ru-RU" sz="2100"/>
            </a:br>
            <a:endParaRPr lang="ru-KZ" sz="2100"/>
          </a:p>
        </p:txBody>
      </p:sp>
      <p:graphicFrame>
        <p:nvGraphicFramePr>
          <p:cNvPr id="5" name="Объект 2">
            <a:extLst>
              <a:ext uri="{FF2B5EF4-FFF2-40B4-BE49-F238E27FC236}">
                <a16:creationId xmlns:a16="http://schemas.microsoft.com/office/drawing/2014/main" id="{0899607B-5E4C-3734-D6B8-86B6276CF896}"/>
              </a:ext>
            </a:extLst>
          </p:cNvPr>
          <p:cNvGraphicFramePr>
            <a:graphicFrameLocks noGrp="1"/>
          </p:cNvGraphicFramePr>
          <p:nvPr>
            <p:ph idx="1"/>
            <p:extLst>
              <p:ext uri="{D42A27DB-BD31-4B8C-83A1-F6EECF244321}">
                <p14:modId xmlns:p14="http://schemas.microsoft.com/office/powerpoint/2010/main" val="63384541"/>
              </p:ext>
            </p:extLst>
          </p:nvPr>
        </p:nvGraphicFramePr>
        <p:xfrm>
          <a:off x="767953" y="2286000"/>
          <a:ext cx="7290197"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00347686"/>
      </p:ext>
    </p:extLst>
  </p:cSld>
  <p:clrMapOvr>
    <a:masterClrMapping/>
  </p:clrMapOvr>
  <p:transition>
    <p:wedge/>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86" name="Rectangle 3085">
            <a:extLst>
              <a:ext uri="{FF2B5EF4-FFF2-40B4-BE49-F238E27FC236}">
                <a16:creationId xmlns:a16="http://schemas.microsoft.com/office/drawing/2014/main" id="{27B7C6F6-4579-4D42-9857-ED1B2EE07B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60" y="4382347"/>
            <a:ext cx="4266015" cy="2153919"/>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666647D-073F-C141-7B5F-A4ED036B28AB}"/>
              </a:ext>
            </a:extLst>
          </p:cNvPr>
          <p:cNvSpPr txBox="1"/>
          <p:nvPr/>
        </p:nvSpPr>
        <p:spPr>
          <a:xfrm>
            <a:off x="429768" y="4608575"/>
            <a:ext cx="3931920" cy="1765715"/>
          </a:xfrm>
          <a:prstGeom prst="rect">
            <a:avLst/>
          </a:prstGeom>
        </p:spPr>
        <p:txBody>
          <a:bodyPr vert="horz" lIns="91440" tIns="45720" rIns="91440" bIns="45720" rtlCol="0" anchor="ctr">
            <a:normAutofit/>
          </a:bodyPr>
          <a:lstStyle/>
          <a:p>
            <a:pPr algn="r" defTabSz="914400">
              <a:lnSpc>
                <a:spcPct val="80000"/>
              </a:lnSpc>
              <a:spcBef>
                <a:spcPct val="0"/>
              </a:spcBef>
              <a:spcAft>
                <a:spcPts val="600"/>
              </a:spcAft>
            </a:pPr>
            <a:r>
              <a:rPr lang="en-US" sz="3800" b="1" cap="all" spc="100" dirty="0" err="1">
                <a:solidFill>
                  <a:srgbClr val="FFFFFF"/>
                </a:solidFill>
                <a:latin typeface="+mj-lt"/>
                <a:ea typeface="+mj-ea"/>
                <a:cs typeface="+mj-cs"/>
              </a:rPr>
              <a:t>Базидиомицеттер</a:t>
            </a:r>
            <a:r>
              <a:rPr lang="en-US" sz="3800" b="1" cap="all" spc="100" dirty="0">
                <a:solidFill>
                  <a:srgbClr val="FFFFFF"/>
                </a:solidFill>
                <a:latin typeface="+mj-lt"/>
                <a:ea typeface="+mj-ea"/>
                <a:cs typeface="+mj-cs"/>
              </a:rPr>
              <a:t>. </a:t>
            </a:r>
            <a:endParaRPr lang="en-US" sz="3800" cap="all" spc="100" dirty="0">
              <a:solidFill>
                <a:srgbClr val="FFFFFF"/>
              </a:solidFill>
              <a:latin typeface="+mj-lt"/>
              <a:ea typeface="+mj-ea"/>
              <a:cs typeface="+mj-cs"/>
            </a:endParaRPr>
          </a:p>
        </p:txBody>
      </p:sp>
      <p:pic>
        <p:nvPicPr>
          <p:cNvPr id="3074" name="Picture 2" descr="Базидиомицеттер: смотрите и скачивайте изображения — Яндекс Картинки">
            <a:extLst>
              <a:ext uri="{FF2B5EF4-FFF2-40B4-BE49-F238E27FC236}">
                <a16:creationId xmlns:a16="http://schemas.microsoft.com/office/drawing/2014/main" id="{562DD2D0-E939-14E5-CAAC-24148B0A2D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4292" r="21560" b="2"/>
          <a:stretch>
            <a:fillRect/>
          </a:stretch>
        </p:blipFill>
        <p:spPr bwMode="auto">
          <a:xfrm>
            <a:off x="245660" y="321733"/>
            <a:ext cx="4266015" cy="3899748"/>
          </a:xfrm>
          <a:prstGeom prst="rect">
            <a:avLst/>
          </a:prstGeom>
          <a:noFill/>
          <a:extLst>
            <a:ext uri="{909E8E84-426E-40DD-AFC4-6F175D3DCCD1}">
              <a14:hiddenFill xmlns:a14="http://schemas.microsoft.com/office/drawing/2010/main">
                <a:solidFill>
                  <a:srgbClr val="FFFFFF"/>
                </a:solidFill>
              </a14:hiddenFill>
            </a:ext>
          </a:extLst>
        </p:spPr>
      </p:pic>
      <p:sp>
        <p:nvSpPr>
          <p:cNvPr id="3088" name="Rectangle 3087">
            <a:extLst>
              <a:ext uri="{FF2B5EF4-FFF2-40B4-BE49-F238E27FC236}">
                <a16:creationId xmlns:a16="http://schemas.microsoft.com/office/drawing/2014/main" id="{7E6D8249-E901-4E71-B15A-A7F5D7F7B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2325" y="321732"/>
            <a:ext cx="4270376" cy="6214534"/>
          </a:xfrm>
          <a:prstGeom prst="rect">
            <a:avLst/>
          </a:prstGeom>
          <a:solidFill>
            <a:srgbClr val="613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EE66A117-3B0D-A2BB-B161-0D3E229E5852}"/>
              </a:ext>
            </a:extLst>
          </p:cNvPr>
          <p:cNvSpPr>
            <a:spLocks noGrp="1"/>
          </p:cNvSpPr>
          <p:nvPr>
            <p:ph idx="1"/>
          </p:nvPr>
        </p:nvSpPr>
        <p:spPr>
          <a:xfrm>
            <a:off x="4995798" y="974875"/>
            <a:ext cx="3543430" cy="4852362"/>
          </a:xfrm>
        </p:spPr>
        <p:txBody>
          <a:bodyPr vert="horz" lIns="45720" tIns="45720" rIns="45720" bIns="45720" rtlCol="0" anchor="ctr">
            <a:normAutofit/>
          </a:bodyPr>
          <a:lstStyle/>
          <a:p>
            <a:r>
              <a:rPr lang="en-US">
                <a:solidFill>
                  <a:srgbClr val="FFFFFF"/>
                </a:solidFill>
              </a:rPr>
              <a:t>Көп жасушалы мицелийі бар жоғары сатыдағы саңырауқұлақтар. Базидия мамандандырылған жеміс беру мүшесі қызметін атқарады. Базидиялар жыныстық көбею арқылы гифалардың ұштарында сыртқы спораларды түзеді. Олар сапрофиттер және дәнді дақылдардың (қара, тот) факультативті паразиттері. Базидиомицеттерге жеуге жарамды және улы саңырауқұлақтар да жатады.</a:t>
            </a:r>
          </a:p>
        </p:txBody>
      </p:sp>
    </p:spTree>
    <p:extLst>
      <p:ext uri="{BB962C8B-B14F-4D97-AF65-F5344CB8AC3E}">
        <p14:creationId xmlns:p14="http://schemas.microsoft.com/office/powerpoint/2010/main" val="393614244"/>
      </p:ext>
    </p:extLst>
  </p:cSld>
  <p:clrMapOvr>
    <a:masterClrMapping/>
  </p:clrMapOvr>
  <p:transition>
    <p:wedge/>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C3B1146-3BA3-026E-45C4-D752B8F72942}"/>
              </a:ext>
            </a:extLst>
          </p:cNvPr>
          <p:cNvSpPr>
            <a:spLocks noGrp="1"/>
          </p:cNvSpPr>
          <p:nvPr>
            <p:ph type="title"/>
          </p:nvPr>
        </p:nvSpPr>
        <p:spPr>
          <a:xfrm>
            <a:off x="768096" y="585216"/>
            <a:ext cx="6013704" cy="1499616"/>
          </a:xfrm>
        </p:spPr>
        <p:txBody>
          <a:bodyPr>
            <a:normAutofit/>
          </a:bodyPr>
          <a:lstStyle/>
          <a:p>
            <a:r>
              <a:rPr lang="ru-RU" sz="3700" err="1"/>
              <a:t>Дейтеромицеттер</a:t>
            </a:r>
            <a:r>
              <a:rPr lang="ru-RU" sz="3700"/>
              <a:t> </a:t>
            </a:r>
            <a:r>
              <a:rPr lang="ru-RU" sz="3700" err="1"/>
              <a:t>немесе</a:t>
            </a:r>
            <a:r>
              <a:rPr lang="ru-RU" sz="3700"/>
              <a:t> </a:t>
            </a:r>
            <a:r>
              <a:rPr lang="ru-RU" sz="3700" err="1"/>
              <a:t>жетілмеген</a:t>
            </a:r>
            <a:r>
              <a:rPr lang="ru-RU" sz="3700"/>
              <a:t> </a:t>
            </a:r>
            <a:r>
              <a:rPr lang="ru-RU" sz="3700" err="1"/>
              <a:t>саңырауқұлақтар</a:t>
            </a:r>
            <a:endParaRPr lang="ru-KZ" sz="3700"/>
          </a:p>
        </p:txBody>
      </p:sp>
      <p:sp>
        <p:nvSpPr>
          <p:cNvPr id="3" name="Объект 2">
            <a:extLst>
              <a:ext uri="{FF2B5EF4-FFF2-40B4-BE49-F238E27FC236}">
                <a16:creationId xmlns:a16="http://schemas.microsoft.com/office/drawing/2014/main" id="{E3E36E86-B1A1-7155-16E7-401D0B01F6EF}"/>
              </a:ext>
            </a:extLst>
          </p:cNvPr>
          <p:cNvSpPr>
            <a:spLocks noGrp="1"/>
          </p:cNvSpPr>
          <p:nvPr>
            <p:ph idx="1"/>
          </p:nvPr>
        </p:nvSpPr>
        <p:spPr>
          <a:xfrm>
            <a:off x="768096" y="2286000"/>
            <a:ext cx="6013703" cy="4023360"/>
          </a:xfrm>
        </p:spPr>
        <p:txBody>
          <a:bodyPr>
            <a:normAutofit/>
          </a:bodyPr>
          <a:lstStyle/>
          <a:p>
            <a:r>
              <a:rPr lang="ru-RU" sz="1700" err="1"/>
              <a:t>Көп</a:t>
            </a:r>
            <a:r>
              <a:rPr lang="ru-RU" sz="1700"/>
              <a:t> </a:t>
            </a:r>
            <a:r>
              <a:rPr lang="ru-RU" sz="1700" err="1"/>
              <a:t>жасушалы</a:t>
            </a:r>
            <a:r>
              <a:rPr lang="ru-RU" sz="1700"/>
              <a:t>, </a:t>
            </a:r>
            <a:r>
              <a:rPr lang="ru-RU" sz="1700" err="1"/>
              <a:t>жоғары</a:t>
            </a:r>
            <a:r>
              <a:rPr lang="ru-RU" sz="1700"/>
              <a:t> </a:t>
            </a:r>
            <a:r>
              <a:rPr lang="ru-RU" sz="1700" err="1"/>
              <a:t>тармақталған</a:t>
            </a:r>
            <a:r>
              <a:rPr lang="ru-RU" sz="1700"/>
              <a:t> </a:t>
            </a:r>
            <a:r>
              <a:rPr lang="ru-RU" sz="1700" err="1"/>
              <a:t>мицелийі</a:t>
            </a:r>
            <a:r>
              <a:rPr lang="ru-RU" sz="1700"/>
              <a:t> бар </a:t>
            </a:r>
            <a:r>
              <a:rPr lang="ru-RU" sz="1700" err="1"/>
              <a:t>жоғары</a:t>
            </a:r>
            <a:r>
              <a:rPr lang="ru-RU" sz="1700"/>
              <a:t> </a:t>
            </a:r>
            <a:r>
              <a:rPr lang="ru-RU" sz="1700" err="1"/>
              <a:t>сатыдағы</a:t>
            </a:r>
            <a:r>
              <a:rPr lang="ru-RU" sz="1700"/>
              <a:t> </a:t>
            </a:r>
            <a:r>
              <a:rPr lang="ru-RU" sz="1700" err="1"/>
              <a:t>саңырауқұлақтар</a:t>
            </a:r>
            <a:r>
              <a:rPr lang="ru-RU" sz="1700"/>
              <a:t>. </a:t>
            </a:r>
            <a:r>
              <a:rPr lang="ru-RU" sz="1700" err="1"/>
              <a:t>Олардың</a:t>
            </a:r>
            <a:r>
              <a:rPr lang="ru-RU" sz="1700"/>
              <a:t> </a:t>
            </a:r>
            <a:r>
              <a:rPr lang="ru-RU" sz="1700" err="1"/>
              <a:t>бүкіл</a:t>
            </a:r>
            <a:r>
              <a:rPr lang="ru-RU" sz="1700"/>
              <a:t> </a:t>
            </a:r>
            <a:r>
              <a:rPr lang="ru-RU" sz="1700" err="1"/>
              <a:t>тіршілік</a:t>
            </a:r>
            <a:r>
              <a:rPr lang="ru-RU" sz="1700"/>
              <a:t> </a:t>
            </a:r>
            <a:r>
              <a:rPr lang="ru-RU" sz="1700" err="1"/>
              <a:t>циклі</a:t>
            </a:r>
            <a:r>
              <a:rPr lang="ru-RU" sz="1700"/>
              <a:t> </a:t>
            </a:r>
            <a:r>
              <a:rPr lang="ru-RU" sz="1700" err="1"/>
              <a:t>гаплоидты</a:t>
            </a:r>
            <a:r>
              <a:rPr lang="ru-RU" sz="1700"/>
              <a:t> </a:t>
            </a:r>
            <a:r>
              <a:rPr lang="ru-RU" sz="1700" err="1"/>
              <a:t>сатыда</a:t>
            </a:r>
            <a:r>
              <a:rPr lang="ru-RU" sz="1700"/>
              <a:t>, </a:t>
            </a:r>
            <a:r>
              <a:rPr lang="ru-RU" sz="1700" err="1"/>
              <a:t>ядролық</a:t>
            </a:r>
            <a:r>
              <a:rPr lang="ru-RU" sz="1700"/>
              <a:t> </a:t>
            </a:r>
            <a:r>
              <a:rPr lang="ru-RU" sz="1700" err="1"/>
              <a:t>фазаларының</a:t>
            </a:r>
            <a:r>
              <a:rPr lang="ru-RU" sz="1700"/>
              <a:t> </a:t>
            </a:r>
            <a:r>
              <a:rPr lang="ru-RU" sz="1700" err="1"/>
              <a:t>өзгерісінсіз</a:t>
            </a:r>
            <a:r>
              <a:rPr lang="ru-RU" sz="1700"/>
              <a:t> </a:t>
            </a:r>
            <a:r>
              <a:rPr lang="ru-RU" sz="1700" err="1"/>
              <a:t>жүреді</a:t>
            </a:r>
            <a:r>
              <a:rPr lang="ru-RU" sz="1700"/>
              <a:t>. </a:t>
            </a:r>
            <a:r>
              <a:rPr lang="ru-RU" sz="1700" err="1"/>
              <a:t>Олар</a:t>
            </a:r>
            <a:r>
              <a:rPr lang="ru-RU" sz="1700"/>
              <a:t> </a:t>
            </a:r>
            <a:r>
              <a:rPr lang="ru-RU" sz="1700" err="1"/>
              <a:t>конидиялар</a:t>
            </a:r>
            <a:r>
              <a:rPr lang="ru-RU" sz="1700"/>
              <a:t> </a:t>
            </a:r>
            <a:r>
              <a:rPr lang="ru-RU" sz="1700" err="1"/>
              <a:t>арқылы</a:t>
            </a:r>
            <a:r>
              <a:rPr lang="ru-RU" sz="1700"/>
              <a:t> </a:t>
            </a:r>
            <a:r>
              <a:rPr lang="ru-RU" sz="1700" err="1"/>
              <a:t>вегетативті</a:t>
            </a:r>
            <a:r>
              <a:rPr lang="ru-RU" sz="1700"/>
              <a:t> </a:t>
            </a:r>
            <a:r>
              <a:rPr lang="ru-RU" sz="1700" err="1"/>
              <a:t>және</a:t>
            </a:r>
            <a:r>
              <a:rPr lang="ru-RU" sz="1700"/>
              <a:t> </a:t>
            </a:r>
            <a:r>
              <a:rPr lang="ru-RU" sz="1700" err="1"/>
              <a:t>жыныссыз</a:t>
            </a:r>
            <a:r>
              <a:rPr lang="ru-RU" sz="1700"/>
              <a:t> </a:t>
            </a:r>
            <a:r>
              <a:rPr lang="ru-RU" sz="1700" err="1"/>
              <a:t>жолмен</a:t>
            </a:r>
            <a:r>
              <a:rPr lang="ru-RU" sz="1700"/>
              <a:t> </a:t>
            </a:r>
            <a:r>
              <a:rPr lang="ru-RU" sz="1700" err="1"/>
              <a:t>көбейеді</a:t>
            </a:r>
            <a:r>
              <a:rPr lang="ru-RU" sz="1700"/>
              <a:t>. </a:t>
            </a:r>
            <a:r>
              <a:rPr lang="ru-RU" sz="1700" err="1"/>
              <a:t>Конидиялар</a:t>
            </a:r>
            <a:r>
              <a:rPr lang="ru-RU" sz="1700"/>
              <a:t> </a:t>
            </a:r>
            <a:r>
              <a:rPr lang="ru-RU" sz="1700" err="1"/>
              <a:t>пішіні</a:t>
            </a:r>
            <a:r>
              <a:rPr lang="ru-RU" sz="1700"/>
              <a:t> мен </a:t>
            </a:r>
            <a:r>
              <a:rPr lang="ru-RU" sz="1700" err="1"/>
              <a:t>түсі</a:t>
            </a:r>
            <a:r>
              <a:rPr lang="ru-RU" sz="1700"/>
              <a:t> </a:t>
            </a:r>
            <a:r>
              <a:rPr lang="ru-RU" sz="1700" err="1"/>
              <a:t>бойынша</a:t>
            </a:r>
            <a:r>
              <a:rPr lang="ru-RU" sz="1700"/>
              <a:t> </a:t>
            </a:r>
            <a:r>
              <a:rPr lang="ru-RU" sz="1700" err="1"/>
              <a:t>әртүрлі</a:t>
            </a:r>
            <a:r>
              <a:rPr lang="ru-RU" sz="1700"/>
              <a:t> болады </a:t>
            </a:r>
            <a:r>
              <a:rPr lang="ru-RU" sz="1700" err="1"/>
              <a:t>және</a:t>
            </a:r>
            <a:r>
              <a:rPr lang="ru-RU" sz="1700"/>
              <a:t> </a:t>
            </a:r>
            <a:r>
              <a:rPr lang="ru-RU" sz="1700" err="1"/>
              <a:t>мицелийдің</a:t>
            </a:r>
            <a:r>
              <a:rPr lang="ru-RU" sz="1700"/>
              <a:t> </a:t>
            </a:r>
            <a:r>
              <a:rPr lang="ru-RU" sz="1700" err="1"/>
              <a:t>мамандандырылған</a:t>
            </a:r>
            <a:r>
              <a:rPr lang="ru-RU" sz="1700"/>
              <a:t> </a:t>
            </a:r>
            <a:r>
              <a:rPr lang="ru-RU" sz="1700" err="1"/>
              <a:t>бұтақтарында</a:t>
            </a:r>
            <a:r>
              <a:rPr lang="ru-RU" sz="1700"/>
              <a:t> — конидия </a:t>
            </a:r>
            <a:r>
              <a:rPr lang="ru-RU" sz="1700" err="1"/>
              <a:t>сағағтарында</a:t>
            </a:r>
            <a:r>
              <a:rPr lang="ru-RU" sz="1700"/>
              <a:t> </a:t>
            </a:r>
            <a:r>
              <a:rPr lang="ru-RU" sz="1700" err="1"/>
              <a:t>немесе</a:t>
            </a:r>
            <a:r>
              <a:rPr lang="ru-RU" sz="1700"/>
              <a:t> </a:t>
            </a:r>
            <a:r>
              <a:rPr lang="ru-RU" sz="1700" err="1"/>
              <a:t>пикнидаларда</a:t>
            </a:r>
            <a:r>
              <a:rPr lang="ru-RU" sz="1700"/>
              <a:t> (</a:t>
            </a:r>
            <a:r>
              <a:rPr lang="ru-RU" sz="1700" err="1"/>
              <a:t>конидиальды</a:t>
            </a:r>
            <a:r>
              <a:rPr lang="ru-RU" sz="1700"/>
              <a:t> </a:t>
            </a:r>
            <a:r>
              <a:rPr lang="ru-RU" sz="1700" err="1"/>
              <a:t>спорацияның</a:t>
            </a:r>
            <a:r>
              <a:rPr lang="ru-RU" sz="1700"/>
              <a:t> </a:t>
            </a:r>
            <a:r>
              <a:rPr lang="ru-RU" sz="1700" err="1"/>
              <a:t>тығыз</a:t>
            </a:r>
            <a:r>
              <a:rPr lang="ru-RU" sz="1700"/>
              <a:t> </a:t>
            </a:r>
            <a:r>
              <a:rPr lang="ru-RU" sz="1700" err="1"/>
              <a:t>мүшелері</a:t>
            </a:r>
            <a:r>
              <a:rPr lang="ru-RU" sz="1700"/>
              <a:t>) </a:t>
            </a:r>
            <a:r>
              <a:rPr lang="ru-RU" sz="1700" err="1"/>
              <a:t>түзіледі</a:t>
            </a:r>
            <a:r>
              <a:rPr lang="ru-RU" sz="1700"/>
              <a:t>.</a:t>
            </a:r>
          </a:p>
          <a:p>
            <a:r>
              <a:rPr lang="ru-RU" sz="1700"/>
              <a:t>Бұл </a:t>
            </a:r>
            <a:r>
              <a:rPr lang="ru-RU" sz="1700" err="1"/>
              <a:t>ең</a:t>
            </a:r>
            <a:r>
              <a:rPr lang="ru-RU" sz="1700"/>
              <a:t> </a:t>
            </a:r>
            <a:r>
              <a:rPr lang="ru-RU" sz="1700" err="1"/>
              <a:t>көп</a:t>
            </a:r>
            <a:r>
              <a:rPr lang="ru-RU" sz="1700"/>
              <a:t> </a:t>
            </a:r>
            <a:r>
              <a:rPr lang="ru-RU" sz="1700" err="1"/>
              <a:t>таралған</a:t>
            </a:r>
            <a:r>
              <a:rPr lang="ru-RU" sz="1700"/>
              <a:t> класс, </a:t>
            </a:r>
            <a:r>
              <a:rPr lang="ru-RU" sz="1700" err="1"/>
              <a:t>оның</a:t>
            </a:r>
            <a:r>
              <a:rPr lang="ru-RU" sz="1700"/>
              <a:t> </a:t>
            </a:r>
            <a:r>
              <a:rPr lang="ru-RU" sz="1700" err="1"/>
              <a:t>ішінде</a:t>
            </a:r>
            <a:r>
              <a:rPr lang="ru-RU" sz="1700"/>
              <a:t> </a:t>
            </a:r>
            <a:r>
              <a:rPr lang="en-US" sz="1700"/>
              <a:t>Aspergillus, Penicillium, </a:t>
            </a:r>
            <a:r>
              <a:rPr lang="en-US" sz="1700" err="1"/>
              <a:t>Stachybotrys</a:t>
            </a:r>
            <a:r>
              <a:rPr lang="en-US" sz="1700"/>
              <a:t>, Fusarium </a:t>
            </a:r>
            <a:r>
              <a:rPr lang="ru-RU" sz="1700" err="1"/>
              <a:t>және</a:t>
            </a:r>
            <a:r>
              <a:rPr lang="ru-RU" sz="1700"/>
              <a:t> </a:t>
            </a:r>
            <a:r>
              <a:rPr lang="ru-RU" sz="1700" err="1"/>
              <a:t>басқа</a:t>
            </a:r>
            <a:r>
              <a:rPr lang="ru-RU" sz="1700"/>
              <a:t> да </a:t>
            </a:r>
            <a:r>
              <a:rPr lang="ru-RU" sz="1700" err="1"/>
              <a:t>саңырауқұлақтар</a:t>
            </a:r>
            <a:r>
              <a:rPr lang="ru-RU" sz="1700"/>
              <a:t> бар </a:t>
            </a:r>
          </a:p>
          <a:p>
            <a:r>
              <a:rPr lang="ru-RU" sz="1700" err="1"/>
              <a:t>Жетілмеген</a:t>
            </a:r>
            <a:r>
              <a:rPr lang="ru-RU" sz="1700"/>
              <a:t> </a:t>
            </a:r>
            <a:r>
              <a:rPr lang="ru-RU" sz="1700" err="1"/>
              <a:t>саңырауқұлақтарға</a:t>
            </a:r>
            <a:r>
              <a:rPr lang="ru-RU" sz="1700"/>
              <a:t> </a:t>
            </a:r>
            <a:r>
              <a:rPr lang="ru-RU" sz="1700" err="1"/>
              <a:t>жануарларда</a:t>
            </a:r>
            <a:r>
              <a:rPr lang="ru-RU" sz="1700"/>
              <a:t> </a:t>
            </a:r>
            <a:r>
              <a:rPr lang="ru-RU" sz="1700" err="1"/>
              <a:t>микоспория</a:t>
            </a:r>
            <a:r>
              <a:rPr lang="ru-RU" sz="1700"/>
              <a:t>, трихофитоз </a:t>
            </a:r>
            <a:r>
              <a:rPr lang="ru-RU" sz="1700" err="1"/>
              <a:t>және</a:t>
            </a:r>
            <a:r>
              <a:rPr lang="ru-RU" sz="1700"/>
              <a:t> фавус (</a:t>
            </a:r>
            <a:r>
              <a:rPr lang="ru-RU" sz="1700" err="1"/>
              <a:t>қотыр</a:t>
            </a:r>
            <a:r>
              <a:rPr lang="ru-RU" sz="1700"/>
              <a:t>) </a:t>
            </a:r>
            <a:r>
              <a:rPr lang="ru-RU" sz="1700" err="1"/>
              <a:t>қоздырғыштары</a:t>
            </a:r>
            <a:r>
              <a:rPr lang="ru-RU" sz="1700"/>
              <a:t> </a:t>
            </a:r>
            <a:r>
              <a:rPr lang="ru-RU" sz="1700" err="1"/>
              <a:t>болып</a:t>
            </a:r>
            <a:r>
              <a:rPr lang="ru-RU" sz="1700"/>
              <a:t> </a:t>
            </a:r>
            <a:r>
              <a:rPr lang="ru-RU" sz="1700" err="1"/>
              <a:t>табылатын</a:t>
            </a:r>
            <a:r>
              <a:rPr lang="ru-RU" sz="1700"/>
              <a:t> </a:t>
            </a:r>
            <a:r>
              <a:rPr lang="ru-RU" sz="1700" err="1"/>
              <a:t>дерматофиттер</a:t>
            </a:r>
            <a:r>
              <a:rPr lang="ru-RU" sz="1700"/>
              <a:t>, </a:t>
            </a:r>
            <a:r>
              <a:rPr lang="ru-RU" sz="1700" err="1"/>
              <a:t>сондай-ақ</a:t>
            </a:r>
            <a:r>
              <a:rPr lang="ru-RU" sz="1700"/>
              <a:t> кандидоз бен </a:t>
            </a:r>
            <a:r>
              <a:rPr lang="ru-RU" sz="1700" err="1"/>
              <a:t>криптококкозды</a:t>
            </a:r>
            <a:r>
              <a:rPr lang="ru-RU" sz="1700"/>
              <a:t> </a:t>
            </a:r>
            <a:r>
              <a:rPr lang="ru-RU" sz="1700" err="1"/>
              <a:t>тудыратын</a:t>
            </a:r>
            <a:r>
              <a:rPr lang="ru-RU" sz="1700"/>
              <a:t> </a:t>
            </a:r>
            <a:r>
              <a:rPr lang="en-US" sz="1700"/>
              <a:t>Candida </a:t>
            </a:r>
            <a:r>
              <a:rPr lang="ru-RU" sz="1700" err="1"/>
              <a:t>және</a:t>
            </a:r>
            <a:r>
              <a:rPr lang="ru-RU" sz="1700"/>
              <a:t> </a:t>
            </a:r>
            <a:r>
              <a:rPr lang="en-US" sz="1700"/>
              <a:t>Cryptococcus </a:t>
            </a:r>
            <a:r>
              <a:rPr lang="ru-RU" sz="1700" err="1"/>
              <a:t>туыстарының</a:t>
            </a:r>
            <a:r>
              <a:rPr lang="ru-RU" sz="1700"/>
              <a:t> </a:t>
            </a:r>
            <a:r>
              <a:rPr lang="ru-RU" sz="1700" err="1"/>
              <a:t>ашытқы</a:t>
            </a:r>
            <a:r>
              <a:rPr lang="ru-RU" sz="1700"/>
              <a:t> </a:t>
            </a:r>
            <a:r>
              <a:rPr lang="ru-RU" sz="1700" err="1"/>
              <a:t>тәрізді</a:t>
            </a:r>
            <a:r>
              <a:rPr lang="ru-RU" sz="1700"/>
              <a:t> </a:t>
            </a:r>
            <a:r>
              <a:rPr lang="ru-RU" sz="1700" err="1"/>
              <a:t>саңырауқұлақтары</a:t>
            </a:r>
            <a:r>
              <a:rPr lang="ru-RU" sz="1700"/>
              <a:t> да </a:t>
            </a:r>
            <a:r>
              <a:rPr lang="ru-RU" sz="1700" err="1"/>
              <a:t>жатады</a:t>
            </a:r>
            <a:r>
              <a:rPr lang="ru-RU" sz="1700"/>
              <a:t>.</a:t>
            </a:r>
            <a:endParaRPr lang="ru-KZ" sz="1700"/>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8817341"/>
      </p:ext>
    </p:extLst>
  </p:cSld>
  <p:clrMapOvr>
    <a:masterClrMapping/>
  </p:clrMapOvr>
  <p:transition>
    <p:wedge/>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7" name="Rectangle 4102">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4572000"/>
            <a:ext cx="5293730" cy="1964266"/>
          </a:xfrm>
          <a:prstGeom prst="rect">
            <a:avLst/>
          </a:prstGeom>
          <a:solidFill>
            <a:srgbClr val="602F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231B0CD5-7B4A-2245-4847-60257DBCDC98}"/>
              </a:ext>
            </a:extLst>
          </p:cNvPr>
          <p:cNvSpPr>
            <a:spLocks noGrp="1"/>
          </p:cNvSpPr>
          <p:nvPr>
            <p:ph type="title"/>
          </p:nvPr>
        </p:nvSpPr>
        <p:spPr>
          <a:xfrm>
            <a:off x="393192" y="4767072"/>
            <a:ext cx="4945641" cy="1625210"/>
          </a:xfrm>
        </p:spPr>
        <p:txBody>
          <a:bodyPr>
            <a:normAutofit/>
          </a:bodyPr>
          <a:lstStyle/>
          <a:p>
            <a:pPr algn="r"/>
            <a:r>
              <a:rPr lang="ru-RU">
                <a:solidFill>
                  <a:srgbClr val="FFFFFF"/>
                </a:solidFill>
              </a:rPr>
              <a:t>Ашытқылар. </a:t>
            </a:r>
            <a:endParaRPr lang="ru-KZ">
              <a:solidFill>
                <a:srgbClr val="FFFFFF"/>
              </a:solidFill>
            </a:endParaRPr>
          </a:p>
        </p:txBody>
      </p:sp>
      <p:pic>
        <p:nvPicPr>
          <p:cNvPr id="4098" name="Picture 2" descr="Ашытқылар: смотрите и скачивайте изображения — Яндекс Картинки">
            <a:extLst>
              <a:ext uri="{FF2B5EF4-FFF2-40B4-BE49-F238E27FC236}">
                <a16:creationId xmlns:a16="http://schemas.microsoft.com/office/drawing/2014/main" id="{E21AD200-74A1-DE53-6C89-FF61AD69BB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5946" r="8652" b="-1"/>
          <a:stretch>
            <a:fillRect/>
          </a:stretch>
        </p:blipFill>
        <p:spPr bwMode="auto">
          <a:xfrm>
            <a:off x="245660" y="321733"/>
            <a:ext cx="5293729" cy="4107392"/>
          </a:xfrm>
          <a:prstGeom prst="rect">
            <a:avLst/>
          </a:prstGeom>
          <a:noFill/>
          <a:extLst>
            <a:ext uri="{909E8E84-426E-40DD-AFC4-6F175D3DCCD1}">
              <a14:hiddenFill xmlns:a14="http://schemas.microsoft.com/office/drawing/2010/main">
                <a:solidFill>
                  <a:srgbClr val="FFFFFF"/>
                </a:solidFill>
              </a14:hiddenFill>
            </a:ext>
          </a:extLst>
        </p:spPr>
      </p:pic>
      <p:sp>
        <p:nvSpPr>
          <p:cNvPr id="4108" name="Rectangle 4104">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321732"/>
            <a:ext cx="3251710"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7E55206E-588D-F2E2-05AF-854679694E26}"/>
              </a:ext>
            </a:extLst>
          </p:cNvPr>
          <p:cNvSpPr>
            <a:spLocks noGrp="1"/>
          </p:cNvSpPr>
          <p:nvPr>
            <p:ph idx="1"/>
          </p:nvPr>
        </p:nvSpPr>
        <p:spPr>
          <a:xfrm>
            <a:off x="6021989" y="917725"/>
            <a:ext cx="2568554" cy="4852362"/>
          </a:xfrm>
        </p:spPr>
        <p:txBody>
          <a:bodyPr anchor="ctr">
            <a:normAutofit/>
          </a:bodyPr>
          <a:lstStyle/>
          <a:p>
            <a:r>
              <a:rPr lang="ru-RU">
                <a:solidFill>
                  <a:srgbClr val="FFFFFF"/>
                </a:solidFill>
              </a:rPr>
              <a:t>Хлорофилл өндірмейтін мицелийсіз бір жасушалы саңырауқұлақтар . Филогенетикалық тұрғыдан гетерогенді организмдер тобы, олардың кейбіреулері  аскомицеттер, басқалары базидиомицеттер, ал басқалары дейтеромицеттер.</a:t>
            </a:r>
            <a:endParaRPr lang="ru-KZ">
              <a:solidFill>
                <a:srgbClr val="FFFFFF"/>
              </a:solidFill>
            </a:endParaRPr>
          </a:p>
        </p:txBody>
      </p:sp>
    </p:spTree>
    <p:extLst>
      <p:ext uri="{BB962C8B-B14F-4D97-AF65-F5344CB8AC3E}">
        <p14:creationId xmlns:p14="http://schemas.microsoft.com/office/powerpoint/2010/main" val="1509550623"/>
      </p:ext>
    </p:extLst>
  </p:cSld>
  <p:clrMapOvr>
    <a:masterClrMapping/>
  </p:clrMapOvr>
  <p:transition>
    <p:wedge/>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0A6E18-5E13-45E1-8D47-1CB1022F0720}"/>
              </a:ext>
            </a:extLst>
          </p:cNvPr>
          <p:cNvSpPr>
            <a:spLocks noGrp="1"/>
          </p:cNvSpPr>
          <p:nvPr>
            <p:ph type="title"/>
          </p:nvPr>
        </p:nvSpPr>
        <p:spPr>
          <a:xfrm>
            <a:off x="768096" y="585216"/>
            <a:ext cx="6013704" cy="1499616"/>
          </a:xfrm>
        </p:spPr>
        <p:txBody>
          <a:bodyPr>
            <a:normAutofit/>
          </a:bodyPr>
          <a:lstStyle/>
          <a:p>
            <a:r>
              <a:rPr lang="ru-RU" dirty="0" err="1"/>
              <a:t>Қарапайымдылар</a:t>
            </a:r>
            <a:endParaRPr lang="ru-KZ" dirty="0"/>
          </a:p>
        </p:txBody>
      </p:sp>
      <p:sp>
        <p:nvSpPr>
          <p:cNvPr id="3" name="Объект 2">
            <a:extLst>
              <a:ext uri="{FF2B5EF4-FFF2-40B4-BE49-F238E27FC236}">
                <a16:creationId xmlns:a16="http://schemas.microsoft.com/office/drawing/2014/main" id="{685FAD96-D686-6E9B-206C-B7A81EC81A86}"/>
              </a:ext>
            </a:extLst>
          </p:cNvPr>
          <p:cNvSpPr>
            <a:spLocks noGrp="1"/>
          </p:cNvSpPr>
          <p:nvPr>
            <p:ph idx="1"/>
          </p:nvPr>
        </p:nvSpPr>
        <p:spPr>
          <a:xfrm>
            <a:off x="768096" y="2286000"/>
            <a:ext cx="6013703" cy="4023360"/>
          </a:xfrm>
        </p:spPr>
        <p:txBody>
          <a:bodyPr>
            <a:normAutofit/>
          </a:bodyPr>
          <a:lstStyle/>
          <a:p>
            <a:r>
              <a:rPr lang="ru-RU" dirty="0" err="1"/>
              <a:t>Қарапайымдылар</a:t>
            </a:r>
            <a:r>
              <a:rPr lang="ru-RU" dirty="0"/>
              <a:t> </a:t>
            </a:r>
            <a:r>
              <a:rPr lang="en-US" dirty="0"/>
              <a:t>(Protozoa) </a:t>
            </a:r>
            <a:r>
              <a:rPr lang="ru-RU" dirty="0"/>
              <a:t>– </a:t>
            </a:r>
            <a:r>
              <a:rPr lang="ru-RU" dirty="0" err="1"/>
              <a:t>бактериялар</a:t>
            </a:r>
            <a:r>
              <a:rPr lang="ru-RU" dirty="0"/>
              <a:t> мен </a:t>
            </a:r>
            <a:r>
              <a:rPr lang="ru-RU" dirty="0" err="1"/>
              <a:t>саңырауқұлақтарға</a:t>
            </a:r>
            <a:r>
              <a:rPr lang="ru-RU" dirty="0"/>
              <a:t> </a:t>
            </a:r>
            <a:r>
              <a:rPr lang="ru-RU" dirty="0" err="1"/>
              <a:t>қарағанда</a:t>
            </a:r>
            <a:r>
              <a:rPr lang="ru-RU" dirty="0"/>
              <a:t> </a:t>
            </a:r>
            <a:r>
              <a:rPr lang="ru-RU" dirty="0" err="1"/>
              <a:t>функционалдық</a:t>
            </a:r>
            <a:r>
              <a:rPr lang="ru-RU" dirty="0"/>
              <a:t> </a:t>
            </a:r>
            <a:r>
              <a:rPr lang="ru-RU" dirty="0" err="1"/>
              <a:t>ұйымдасуы</a:t>
            </a:r>
            <a:r>
              <a:rPr lang="ru-RU" dirty="0"/>
              <a:t> </a:t>
            </a:r>
            <a:r>
              <a:rPr lang="ru-RU" dirty="0" err="1"/>
              <a:t>айтарлықтай</a:t>
            </a:r>
            <a:r>
              <a:rPr lang="ru-RU" dirty="0"/>
              <a:t> </a:t>
            </a:r>
            <a:r>
              <a:rPr lang="ru-RU" dirty="0" err="1"/>
              <a:t>күрделі</a:t>
            </a:r>
            <a:r>
              <a:rPr lang="ru-RU" dirty="0"/>
              <a:t> </a:t>
            </a:r>
            <a:r>
              <a:rPr lang="ru-RU" dirty="0" err="1"/>
              <a:t>бір</a:t>
            </a:r>
            <a:r>
              <a:rPr lang="ru-RU" dirty="0"/>
              <a:t> </a:t>
            </a:r>
            <a:r>
              <a:rPr lang="ru-RU" dirty="0" err="1"/>
              <a:t>жасушалы</a:t>
            </a:r>
            <a:r>
              <a:rPr lang="ru-RU" dirty="0"/>
              <a:t> </a:t>
            </a:r>
            <a:r>
              <a:rPr lang="ru-RU" dirty="0" err="1"/>
              <a:t>эукариоттық</a:t>
            </a:r>
            <a:r>
              <a:rPr lang="ru-RU" dirty="0"/>
              <a:t> </a:t>
            </a:r>
            <a:r>
              <a:rPr lang="ru-RU" dirty="0" err="1"/>
              <a:t>организмдер</a:t>
            </a:r>
            <a:r>
              <a:rPr lang="ru-RU" dirty="0"/>
              <a:t>. </a:t>
            </a:r>
            <a:r>
              <a:rPr lang="ru-RU" dirty="0" err="1"/>
              <a:t>Олардың</a:t>
            </a:r>
            <a:r>
              <a:rPr lang="ru-RU" dirty="0"/>
              <a:t> </a:t>
            </a:r>
            <a:r>
              <a:rPr lang="ru-RU" dirty="0" err="1"/>
              <a:t>мөлшері</a:t>
            </a:r>
            <a:r>
              <a:rPr lang="ru-RU" dirty="0"/>
              <a:t> 3-тен 200 </a:t>
            </a:r>
            <a:r>
              <a:rPr lang="ru-RU" dirty="0" err="1"/>
              <a:t>микронға</a:t>
            </a:r>
            <a:r>
              <a:rPr lang="ru-RU" dirty="0"/>
              <a:t> </a:t>
            </a:r>
            <a:r>
              <a:rPr lang="ru-RU" dirty="0" err="1"/>
              <a:t>дейін</a:t>
            </a:r>
            <a:r>
              <a:rPr lang="ru-RU" dirty="0"/>
              <a:t> </a:t>
            </a:r>
            <a:r>
              <a:rPr lang="ru-RU" dirty="0" err="1"/>
              <a:t>жетеді</a:t>
            </a:r>
            <a:r>
              <a:rPr lang="ru-RU" dirty="0"/>
              <a:t>. Ең </a:t>
            </a:r>
            <a:r>
              <a:rPr lang="ru-RU" dirty="0" err="1"/>
              <a:t>үлкен</a:t>
            </a:r>
            <a:r>
              <a:rPr lang="ru-RU" dirty="0"/>
              <a:t> </a:t>
            </a:r>
            <a:r>
              <a:rPr lang="ru-RU" dirty="0" err="1"/>
              <a:t>қабығы</a:t>
            </a:r>
            <a:r>
              <a:rPr lang="ru-RU" dirty="0"/>
              <a:t> бар </a:t>
            </a:r>
            <a:r>
              <a:rPr lang="ru-RU" dirty="0" err="1"/>
              <a:t>ризоподтардың</a:t>
            </a:r>
            <a:r>
              <a:rPr lang="ru-RU" dirty="0"/>
              <a:t> </a:t>
            </a:r>
            <a:r>
              <a:rPr lang="ru-RU" dirty="0" err="1"/>
              <a:t>диаметрі</a:t>
            </a:r>
            <a:r>
              <a:rPr lang="ru-RU" dirty="0"/>
              <a:t> 2-3 см-</a:t>
            </a:r>
            <a:r>
              <a:rPr lang="ru-RU" dirty="0" err="1"/>
              <a:t>ге</a:t>
            </a:r>
            <a:r>
              <a:rPr lang="ru-RU" dirty="0"/>
              <a:t> </a:t>
            </a:r>
            <a:r>
              <a:rPr lang="ru-RU" dirty="0" err="1"/>
              <a:t>жетеді</a:t>
            </a:r>
            <a:r>
              <a:rPr lang="ru-RU" dirty="0"/>
              <a:t>.</a:t>
            </a:r>
            <a:endParaRPr lang="en-US" dirty="0"/>
          </a:p>
          <a:p>
            <a:r>
              <a:rPr lang="ru-RU" dirty="0" err="1"/>
              <a:t>Қарапайымдылардың</a:t>
            </a:r>
            <a:r>
              <a:rPr lang="ru-RU" dirty="0"/>
              <a:t> 25 000-ға </a:t>
            </a:r>
            <a:r>
              <a:rPr lang="ru-RU" dirty="0" err="1"/>
              <a:t>дейін</a:t>
            </a:r>
            <a:r>
              <a:rPr lang="ru-RU" dirty="0"/>
              <a:t> </a:t>
            </a:r>
            <a:r>
              <a:rPr lang="ru-RU" dirty="0" err="1"/>
              <a:t>түрі</a:t>
            </a:r>
            <a:r>
              <a:rPr lang="ru-RU" dirty="0"/>
              <a:t> </a:t>
            </a:r>
            <a:r>
              <a:rPr lang="ru-RU" dirty="0" err="1"/>
              <a:t>бар.Олардың</a:t>
            </a:r>
            <a:r>
              <a:rPr lang="ru-RU" dirty="0"/>
              <a:t> </a:t>
            </a:r>
            <a:r>
              <a:rPr lang="ru-RU" dirty="0" err="1"/>
              <a:t>ішінде</a:t>
            </a:r>
            <a:r>
              <a:rPr lang="ru-RU" dirty="0"/>
              <a:t> </a:t>
            </a:r>
            <a:r>
              <a:rPr lang="ru-RU" dirty="0" err="1"/>
              <a:t>шамамен</a:t>
            </a:r>
            <a:r>
              <a:rPr lang="ru-RU" dirty="0"/>
              <a:t> 7000 </a:t>
            </a:r>
            <a:r>
              <a:rPr lang="ru-RU" dirty="0" err="1"/>
              <a:t>түрі</a:t>
            </a:r>
            <a:r>
              <a:rPr lang="ru-RU" dirty="0"/>
              <a:t> </a:t>
            </a:r>
            <a:r>
              <a:rPr lang="ru-RU" dirty="0" err="1"/>
              <a:t>өсімдіктерге</a:t>
            </a:r>
            <a:r>
              <a:rPr lang="ru-RU" dirty="0"/>
              <a:t>, </a:t>
            </a:r>
            <a:r>
              <a:rPr lang="ru-RU" dirty="0" err="1"/>
              <a:t>жануарларға</a:t>
            </a:r>
            <a:r>
              <a:rPr lang="ru-RU" dirty="0"/>
              <a:t> </a:t>
            </a:r>
            <a:r>
              <a:rPr lang="ru-RU" dirty="0" err="1"/>
              <a:t>және</a:t>
            </a:r>
            <a:r>
              <a:rPr lang="ru-RU" dirty="0"/>
              <a:t> </a:t>
            </a:r>
            <a:r>
              <a:rPr lang="ru-RU" dirty="0" err="1"/>
              <a:t>адамдарға</a:t>
            </a:r>
            <a:r>
              <a:rPr lang="ru-RU" dirty="0"/>
              <a:t> </a:t>
            </a:r>
            <a:r>
              <a:rPr lang="ru-RU" dirty="0" err="1"/>
              <a:t>патогенді</a:t>
            </a:r>
            <a:r>
              <a:rPr lang="ru-RU" dirty="0"/>
              <a:t>. </a:t>
            </a:r>
          </a:p>
          <a:p>
            <a:r>
              <a:rPr lang="ru-RU" dirty="0" err="1"/>
              <a:t>Адамдарға</a:t>
            </a:r>
            <a:r>
              <a:rPr lang="ru-RU" dirty="0"/>
              <a:t> </a:t>
            </a:r>
            <a:r>
              <a:rPr lang="ru-RU" dirty="0" err="1"/>
              <a:t>патогенді</a:t>
            </a:r>
            <a:r>
              <a:rPr lang="ru-RU" dirty="0"/>
              <a:t> </a:t>
            </a:r>
            <a:r>
              <a:rPr lang="ru-RU" dirty="0" err="1"/>
              <a:t>түрлердің</a:t>
            </a:r>
            <a:r>
              <a:rPr lang="ru-RU" dirty="0"/>
              <a:t> </a:t>
            </a:r>
            <a:r>
              <a:rPr lang="ru-RU" dirty="0" err="1"/>
              <a:t>үш</a:t>
            </a:r>
            <a:r>
              <a:rPr lang="ru-RU" dirty="0"/>
              <a:t> </a:t>
            </a:r>
            <a:r>
              <a:rPr lang="ru-RU" dirty="0" err="1"/>
              <a:t>типі</a:t>
            </a:r>
            <a:r>
              <a:rPr lang="ru-RU" dirty="0"/>
              <a:t> бар: </a:t>
            </a:r>
            <a:r>
              <a:rPr lang="en-US" dirty="0" err="1"/>
              <a:t>Sarcomastigophora</a:t>
            </a:r>
            <a:r>
              <a:rPr lang="en-US" dirty="0"/>
              <a:t>, Apicomplexa </a:t>
            </a:r>
            <a:r>
              <a:rPr lang="ru-RU" dirty="0" err="1"/>
              <a:t>және</a:t>
            </a:r>
            <a:r>
              <a:rPr lang="ru-RU" dirty="0"/>
              <a:t> </a:t>
            </a:r>
            <a:r>
              <a:rPr lang="en-US" dirty="0" err="1"/>
              <a:t>Ciliophora</a:t>
            </a:r>
            <a:r>
              <a:rPr lang="en-US" dirty="0"/>
              <a:t>.</a:t>
            </a:r>
            <a:endParaRPr lang="ru-KZ" dirty="0"/>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2717135"/>
      </p:ext>
    </p:extLst>
  </p:cSld>
  <p:clrMapOvr>
    <a:masterClrMapping/>
  </p:clrMapOvr>
  <p:transition>
    <p:wedge/>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61657BD-3333-446A-A16A-CBDC77C8E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457200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ru-KZ"/>
          </a:p>
        </p:txBody>
      </p:sp>
      <p:sp>
        <p:nvSpPr>
          <p:cNvPr id="17" name="Rectangle 16">
            <a:extLst>
              <a:ext uri="{FF2B5EF4-FFF2-40B4-BE49-F238E27FC236}">
                <a16:creationId xmlns:a16="http://schemas.microsoft.com/office/drawing/2014/main" id="{52CAFF06-4D3A-42A5-8614-B1FA47EA0F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600" y="643467"/>
            <a:ext cx="8178799" cy="5571066"/>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Рисунок 2" descr="Изображение выглядит как зарисовка, текст, Штриховая графика, рисунок&#10;&#10;Содержимое, созданное искусственным интеллектом, может быть неверным.">
            <a:extLst>
              <a:ext uri="{FF2B5EF4-FFF2-40B4-BE49-F238E27FC236}">
                <a16:creationId xmlns:a16="http://schemas.microsoft.com/office/drawing/2014/main" id="{B6BA3009-E35A-2C57-6079-47BF0A1EFF24}"/>
              </a:ext>
            </a:extLst>
          </p:cNvPr>
          <p:cNvPicPr>
            <a:picLocks noChangeAspect="1"/>
          </p:cNvPicPr>
          <p:nvPr/>
        </p:nvPicPr>
        <p:blipFill>
          <a:blip r:embed="rId2"/>
          <a:stretch>
            <a:fillRect/>
          </a:stretch>
        </p:blipFill>
        <p:spPr>
          <a:xfrm>
            <a:off x="2483768" y="804333"/>
            <a:ext cx="4248472" cy="5576229"/>
          </a:xfrm>
          <a:prstGeom prst="rect">
            <a:avLst/>
          </a:prstGeom>
        </p:spPr>
      </p:pic>
    </p:spTree>
    <p:extLst>
      <p:ext uri="{BB962C8B-B14F-4D97-AF65-F5344CB8AC3E}">
        <p14:creationId xmlns:p14="http://schemas.microsoft.com/office/powerpoint/2010/main" val="2924035884"/>
      </p:ext>
    </p:extLst>
  </p:cSld>
  <p:clrMapOvr>
    <a:masterClrMapping/>
  </p:clrMapOvr>
  <p:transition>
    <p:wedge/>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953287-E2C8-D781-0A3F-5C169939ECC6}"/>
              </a:ext>
            </a:extLst>
          </p:cNvPr>
          <p:cNvSpPr>
            <a:spLocks noGrp="1"/>
          </p:cNvSpPr>
          <p:nvPr>
            <p:ph type="title"/>
          </p:nvPr>
        </p:nvSpPr>
        <p:spPr>
          <a:xfrm>
            <a:off x="768096" y="585216"/>
            <a:ext cx="4400295" cy="1499616"/>
          </a:xfrm>
        </p:spPr>
        <p:txBody>
          <a:bodyPr>
            <a:normAutofit/>
          </a:bodyPr>
          <a:lstStyle/>
          <a:p>
            <a:r>
              <a:rPr lang="ru-RU"/>
              <a:t>Споровиктер</a:t>
            </a:r>
            <a:endParaRPr lang="ru-KZ" dirty="0"/>
          </a:p>
        </p:txBody>
      </p:sp>
      <p:pic>
        <p:nvPicPr>
          <p:cNvPr id="5122" name="Picture 2" descr="Споровиктер: смотрите и скачивайте изображения — Яндекс Картинки">
            <a:extLst>
              <a:ext uri="{FF2B5EF4-FFF2-40B4-BE49-F238E27FC236}">
                <a16:creationId xmlns:a16="http://schemas.microsoft.com/office/drawing/2014/main" id="{45AB123A-9935-1309-E7D2-619645134F5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68096" y="3038856"/>
            <a:ext cx="4400295" cy="2380487"/>
          </a:xfrm>
          <a:prstGeom prst="rect">
            <a:avLst/>
          </a:prstGeom>
          <a:noFill/>
          <a:extLst>
            <a:ext uri="{909E8E84-426E-40DD-AFC4-6F175D3DCCD1}">
              <a14:hiddenFill xmlns:a14="http://schemas.microsoft.com/office/drawing/2010/main">
                <a:solidFill>
                  <a:srgbClr val="FFFFFF"/>
                </a:solidFill>
              </a14:hiddenFill>
            </a:ext>
          </a:extLst>
        </p:spPr>
      </p:pic>
      <p:sp>
        <p:nvSpPr>
          <p:cNvPr id="5131" name="Rectangle 5126">
            <a:extLst>
              <a:ext uri="{FF2B5EF4-FFF2-40B4-BE49-F238E27FC236}">
                <a16:creationId xmlns:a16="http://schemas.microsoft.com/office/drawing/2014/main" id="{CA4D39DB-AFA4-47BA-A7F2-13A71D210C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2" y="-2"/>
            <a:ext cx="3493008"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98199DDD-0FA3-9885-4171-2C410279F171}"/>
              </a:ext>
            </a:extLst>
          </p:cNvPr>
          <p:cNvSpPr>
            <a:spLocks noGrp="1"/>
          </p:cNvSpPr>
          <p:nvPr>
            <p:ph idx="1"/>
          </p:nvPr>
        </p:nvSpPr>
        <p:spPr>
          <a:xfrm>
            <a:off x="6016117" y="585216"/>
            <a:ext cx="2645282" cy="5586984"/>
          </a:xfrm>
        </p:spPr>
        <p:txBody>
          <a:bodyPr anchor="ctr">
            <a:normAutofit/>
          </a:bodyPr>
          <a:lstStyle/>
          <a:p>
            <a:r>
              <a:rPr lang="ru-RU" sz="1600">
                <a:solidFill>
                  <a:srgbClr val="FFFFFF"/>
                </a:solidFill>
              </a:rPr>
              <a:t>Споровиктер тек паразиттік түрлерден тұратын </a:t>
            </a:r>
            <a:r>
              <a:rPr lang="en-US" sz="1600">
                <a:solidFill>
                  <a:srgbClr val="FFFFFF"/>
                </a:solidFill>
              </a:rPr>
              <a:t>Apicomplexa </a:t>
            </a:r>
            <a:r>
              <a:rPr lang="ru-RU" sz="1600">
                <a:solidFill>
                  <a:srgbClr val="FFFFFF"/>
                </a:solidFill>
              </a:rPr>
              <a:t>филумына, </a:t>
            </a:r>
            <a:r>
              <a:rPr lang="en-US" sz="1600">
                <a:solidFill>
                  <a:srgbClr val="FFFFFF"/>
                </a:solidFill>
              </a:rPr>
              <a:t>Sporozoa </a:t>
            </a:r>
            <a:r>
              <a:rPr lang="ru-RU" sz="1600">
                <a:solidFill>
                  <a:srgbClr val="FFFFFF"/>
                </a:solidFill>
              </a:rPr>
              <a:t>класына жатады. Олар тек жыныстық дамумен және әдетте иелерінің ауысуымен байланысты жыныстық және жыныссыз циклдердің кезектесуімен сипатталады. Спорозойлар өздерінің атауын тығыз қабықпен қорғалған арнайы құрылымдарды түзу қабілетіне байланысты алады, олар шартты түрде споралар деп аталады.Маляриялық плазмодиялар мен токсоплазма паразиттері адам денсаулығына ең үлкен зиян келтіреді,әлем халқының 35%-ына дейін жұқтырады.</a:t>
            </a:r>
            <a:endParaRPr lang="ru-KZ" sz="1600">
              <a:solidFill>
                <a:srgbClr val="FFFFFF"/>
              </a:solidFill>
            </a:endParaRPr>
          </a:p>
        </p:txBody>
      </p:sp>
    </p:spTree>
    <p:extLst>
      <p:ext uri="{BB962C8B-B14F-4D97-AF65-F5344CB8AC3E}">
        <p14:creationId xmlns:p14="http://schemas.microsoft.com/office/powerpoint/2010/main" val="3163150082"/>
      </p:ext>
    </p:extLst>
  </p:cSld>
  <p:clrMapOvr>
    <a:masterClrMapping/>
  </p:clrMapOvr>
  <p:transition>
    <p:wedge/>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51" name="Rectangle 6150">
            <a:extLst>
              <a:ext uri="{FF2B5EF4-FFF2-40B4-BE49-F238E27FC236}">
                <a16:creationId xmlns:a16="http://schemas.microsoft.com/office/drawing/2014/main" id="{27B7C6F6-4579-4D42-9857-ED1B2EE07B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60" y="4382347"/>
            <a:ext cx="4266015" cy="2153919"/>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876A1BFE-3BF5-4460-73FA-95AD209461EF}"/>
              </a:ext>
            </a:extLst>
          </p:cNvPr>
          <p:cNvSpPr>
            <a:spLocks noGrp="1"/>
          </p:cNvSpPr>
          <p:nvPr>
            <p:ph type="title"/>
          </p:nvPr>
        </p:nvSpPr>
        <p:spPr>
          <a:xfrm>
            <a:off x="429768" y="4608575"/>
            <a:ext cx="3931920" cy="1765715"/>
          </a:xfrm>
        </p:spPr>
        <p:txBody>
          <a:bodyPr>
            <a:normAutofit/>
          </a:bodyPr>
          <a:lstStyle/>
          <a:p>
            <a:pPr algn="r"/>
            <a:r>
              <a:rPr lang="ru-RU" sz="3800">
                <a:solidFill>
                  <a:srgbClr val="FFFFFF"/>
                </a:solidFill>
              </a:rPr>
              <a:t>Саркодалар</a:t>
            </a:r>
            <a:endParaRPr lang="ru-KZ" sz="3800">
              <a:solidFill>
                <a:srgbClr val="FFFFFF"/>
              </a:solidFill>
            </a:endParaRPr>
          </a:p>
        </p:txBody>
      </p:sp>
      <p:pic>
        <p:nvPicPr>
          <p:cNvPr id="6146" name="Picture 2" descr="Структура Амёба Обыкновенная | Вектор без роялти | FreeImages">
            <a:extLst>
              <a:ext uri="{FF2B5EF4-FFF2-40B4-BE49-F238E27FC236}">
                <a16:creationId xmlns:a16="http://schemas.microsoft.com/office/drawing/2014/main" id="{51091933-5F92-EAD7-F629-DAEE8DB313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410" r="1" b="1"/>
          <a:stretch>
            <a:fillRect/>
          </a:stretch>
        </p:blipFill>
        <p:spPr bwMode="auto">
          <a:xfrm>
            <a:off x="245660" y="321733"/>
            <a:ext cx="4266015" cy="3899748"/>
          </a:xfrm>
          <a:prstGeom prst="rect">
            <a:avLst/>
          </a:prstGeom>
          <a:noFill/>
          <a:extLst>
            <a:ext uri="{909E8E84-426E-40DD-AFC4-6F175D3DCCD1}">
              <a14:hiddenFill xmlns:a14="http://schemas.microsoft.com/office/drawing/2010/main">
                <a:solidFill>
                  <a:srgbClr val="FFFFFF"/>
                </a:solidFill>
              </a14:hiddenFill>
            </a:ext>
          </a:extLst>
        </p:spPr>
      </p:pic>
      <p:sp>
        <p:nvSpPr>
          <p:cNvPr id="6153" name="Rectangle 6152">
            <a:extLst>
              <a:ext uri="{FF2B5EF4-FFF2-40B4-BE49-F238E27FC236}">
                <a16:creationId xmlns:a16="http://schemas.microsoft.com/office/drawing/2014/main" id="{7E6D8249-E901-4E71-B15A-A7F5D7F7B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2325" y="321732"/>
            <a:ext cx="4270376" cy="6214534"/>
          </a:xfrm>
          <a:prstGeom prst="rect">
            <a:avLst/>
          </a:prstGeom>
          <a:solidFill>
            <a:srgbClr val="5868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6A9DA645-5638-E870-6418-510933DAF83F}"/>
              </a:ext>
            </a:extLst>
          </p:cNvPr>
          <p:cNvSpPr>
            <a:spLocks noGrp="1"/>
          </p:cNvSpPr>
          <p:nvPr>
            <p:ph idx="1"/>
          </p:nvPr>
        </p:nvSpPr>
        <p:spPr>
          <a:xfrm>
            <a:off x="4995798" y="974875"/>
            <a:ext cx="3543430" cy="4852362"/>
          </a:xfrm>
        </p:spPr>
        <p:txBody>
          <a:bodyPr anchor="ctr">
            <a:normAutofit/>
          </a:bodyPr>
          <a:lstStyle/>
          <a:p>
            <a:r>
              <a:rPr lang="ru-RU">
                <a:solidFill>
                  <a:srgbClr val="FFFFFF"/>
                </a:solidFill>
              </a:rPr>
              <a:t>Саркодалар </a:t>
            </a:r>
            <a:r>
              <a:rPr lang="en-US">
                <a:solidFill>
                  <a:srgbClr val="FFFFFF"/>
                </a:solidFill>
              </a:rPr>
              <a:t>Sarcomastigophora </a:t>
            </a:r>
            <a:r>
              <a:rPr lang="ru-RU">
                <a:solidFill>
                  <a:srgbClr val="FFFFFF"/>
                </a:solidFill>
              </a:rPr>
              <a:t>типіне, </a:t>
            </a:r>
            <a:r>
              <a:rPr lang="en-US">
                <a:solidFill>
                  <a:srgbClr val="FFFFFF"/>
                </a:solidFill>
              </a:rPr>
              <a:t>Lobosea </a:t>
            </a:r>
            <a:r>
              <a:rPr lang="ru-RU">
                <a:solidFill>
                  <a:srgbClr val="FFFFFF"/>
                </a:solidFill>
              </a:rPr>
              <a:t>класына, </a:t>
            </a:r>
            <a:r>
              <a:rPr lang="en-US">
                <a:solidFill>
                  <a:srgbClr val="FFFFFF"/>
                </a:solidFill>
              </a:rPr>
              <a:t>Amoebia </a:t>
            </a:r>
            <a:r>
              <a:rPr lang="ru-RU">
                <a:solidFill>
                  <a:srgbClr val="FFFFFF"/>
                </a:solidFill>
              </a:rPr>
              <a:t>отрядына жатады. Олар ең қарапайым организмдер, көбінесе еркін тіршілік етеді,бірақ кейбіреулері адамдар мен жануарлардың ішектерінде мекендейді. Патогенді амебалардың ішінде ең көп тарағаны - </a:t>
            </a:r>
            <a:r>
              <a:rPr lang="en-US">
                <a:solidFill>
                  <a:srgbClr val="FFFFFF"/>
                </a:solidFill>
              </a:rPr>
              <a:t>Entamoeba hictolytica.</a:t>
            </a:r>
            <a:endParaRPr lang="ru-KZ">
              <a:solidFill>
                <a:srgbClr val="FFFFFF"/>
              </a:solidFill>
            </a:endParaRPr>
          </a:p>
        </p:txBody>
      </p:sp>
    </p:spTree>
    <p:extLst>
      <p:ext uri="{BB962C8B-B14F-4D97-AF65-F5344CB8AC3E}">
        <p14:creationId xmlns:p14="http://schemas.microsoft.com/office/powerpoint/2010/main" val="2731129393"/>
      </p:ext>
    </p:extLst>
  </p:cSld>
  <p:clrMapOvr>
    <a:masterClrMapping/>
  </p:clrMapOvr>
  <p:transition>
    <p:wedge/>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5" name="Rectangle 7174">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4572000"/>
            <a:ext cx="5293730" cy="1964266"/>
          </a:xfrm>
          <a:prstGeom prst="rect">
            <a:avLst/>
          </a:prstGeom>
          <a:solidFill>
            <a:srgbClr val="393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9F631D5B-2E9F-B4CC-9281-3E3F1FD15589}"/>
              </a:ext>
            </a:extLst>
          </p:cNvPr>
          <p:cNvSpPr>
            <a:spLocks noGrp="1"/>
          </p:cNvSpPr>
          <p:nvPr>
            <p:ph type="title"/>
          </p:nvPr>
        </p:nvSpPr>
        <p:spPr>
          <a:xfrm>
            <a:off x="393192" y="4767072"/>
            <a:ext cx="4945641" cy="1625210"/>
          </a:xfrm>
        </p:spPr>
        <p:txBody>
          <a:bodyPr>
            <a:normAutofit/>
          </a:bodyPr>
          <a:lstStyle/>
          <a:p>
            <a:pPr algn="r"/>
            <a:r>
              <a:rPr lang="ru-RU">
                <a:solidFill>
                  <a:srgbClr val="FFFFFF"/>
                </a:solidFill>
              </a:rPr>
              <a:t>Талшы</a:t>
            </a:r>
            <a:r>
              <a:rPr lang="kk-KZ">
                <a:solidFill>
                  <a:srgbClr val="FFFFFF"/>
                </a:solidFill>
              </a:rPr>
              <a:t>қтылар</a:t>
            </a:r>
            <a:endParaRPr lang="ru-KZ">
              <a:solidFill>
                <a:srgbClr val="FFFFFF"/>
              </a:solidFill>
            </a:endParaRPr>
          </a:p>
        </p:txBody>
      </p:sp>
      <p:pic>
        <p:nvPicPr>
          <p:cNvPr id="7170" name="Picture 2" descr="Саркожгутиковые: строение и размножение, примеры простейших животных,  представители">
            <a:extLst>
              <a:ext uri="{FF2B5EF4-FFF2-40B4-BE49-F238E27FC236}">
                <a16:creationId xmlns:a16="http://schemas.microsoft.com/office/drawing/2014/main" id="{80B9E699-052B-5ED0-0BCF-1F1BFF95DC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462" r="-1" b="-1"/>
          <a:stretch>
            <a:fillRect/>
          </a:stretch>
        </p:blipFill>
        <p:spPr bwMode="auto">
          <a:xfrm>
            <a:off x="245660" y="321733"/>
            <a:ext cx="5293729" cy="4107392"/>
          </a:xfrm>
          <a:prstGeom prst="rect">
            <a:avLst/>
          </a:prstGeom>
          <a:noFill/>
          <a:extLst>
            <a:ext uri="{909E8E84-426E-40DD-AFC4-6F175D3DCCD1}">
              <a14:hiddenFill xmlns:a14="http://schemas.microsoft.com/office/drawing/2010/main">
                <a:solidFill>
                  <a:srgbClr val="FFFFFF"/>
                </a:solidFill>
              </a14:hiddenFill>
            </a:ext>
          </a:extLst>
        </p:spPr>
      </p:pic>
      <p:sp>
        <p:nvSpPr>
          <p:cNvPr id="7177" name="Rectangle 7176">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321732"/>
            <a:ext cx="3251710"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64DC34B1-BE2B-1950-9469-C4F634436D61}"/>
              </a:ext>
            </a:extLst>
          </p:cNvPr>
          <p:cNvSpPr>
            <a:spLocks noGrp="1"/>
          </p:cNvSpPr>
          <p:nvPr>
            <p:ph idx="1"/>
          </p:nvPr>
        </p:nvSpPr>
        <p:spPr>
          <a:xfrm>
            <a:off x="6021989" y="917725"/>
            <a:ext cx="2568554" cy="4852362"/>
          </a:xfrm>
        </p:spPr>
        <p:txBody>
          <a:bodyPr anchor="ctr">
            <a:normAutofit/>
          </a:bodyPr>
          <a:lstStyle/>
          <a:p>
            <a:r>
              <a:rPr lang="ru-RU" sz="1700">
                <a:solidFill>
                  <a:srgbClr val="FFFFFF"/>
                </a:solidFill>
              </a:rPr>
              <a:t>Бұл клас өкілдерінің ерекшелігі - олардың қозғалуын қамтамасыз ететін флагеллалардың немесе талшықтарының болуы. Кейбір түрлерде бұл функцияны толқынды мембрана - флагеллалардың бірінің қарапайымдылардың денесіне бойлық жалғануынан пайда болған жұқа мембрана орындайды. Талшы</a:t>
            </a:r>
            <a:r>
              <a:rPr lang="kk-KZ" sz="1700">
                <a:solidFill>
                  <a:srgbClr val="FFFFFF"/>
                </a:solidFill>
              </a:rPr>
              <a:t>қтылар</a:t>
            </a:r>
            <a:r>
              <a:rPr lang="ru-RU" sz="1700">
                <a:solidFill>
                  <a:srgbClr val="FFFFFF"/>
                </a:solidFill>
              </a:rPr>
              <a:t>ға адам ағзасында паразиттік ететін көптеген түрлер кіреді, бірақ олардың тек бірнешеуі ғана патогенді деп танылады.</a:t>
            </a:r>
            <a:endParaRPr lang="ru-KZ" sz="1700">
              <a:solidFill>
                <a:srgbClr val="FFFFFF"/>
              </a:solidFill>
            </a:endParaRPr>
          </a:p>
        </p:txBody>
      </p:sp>
    </p:spTree>
    <p:extLst>
      <p:ext uri="{BB962C8B-B14F-4D97-AF65-F5344CB8AC3E}">
        <p14:creationId xmlns:p14="http://schemas.microsoft.com/office/powerpoint/2010/main" val="3232958408"/>
      </p:ext>
    </p:extLst>
  </p:cSld>
  <p:clrMapOvr>
    <a:masterClrMapping/>
  </p:clrMapOvr>
  <p:transition>
    <p:wedge/>
  </p:transition>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3779" name="Rectangle 3"/>
          <p:cNvSpPr>
            <a:spLocks noGrp="1" noChangeArrowheads="1"/>
          </p:cNvSpPr>
          <p:nvPr>
            <p:ph idx="1"/>
          </p:nvPr>
        </p:nvSpPr>
        <p:spPr>
          <a:xfrm>
            <a:off x="-642974" y="357166"/>
            <a:ext cx="8358187" cy="357190"/>
          </a:xfrm>
        </p:spPr>
        <p:txBody>
          <a:bodyPr>
            <a:normAutofit lnSpcReduction="10000"/>
          </a:bodyPr>
          <a:lstStyle/>
          <a:p>
            <a:pPr algn="ctr" eaLnBrk="1" hangingPunct="1">
              <a:lnSpc>
                <a:spcPct val="90000"/>
              </a:lnSpc>
              <a:buFontTx/>
              <a:buNone/>
            </a:pPr>
            <a:r>
              <a:rPr lang="kk-KZ" sz="2000" b="1" dirty="0">
                <a:solidFill>
                  <a:schemeClr val="accent1"/>
                </a:solidFill>
                <a:latin typeface="Times New Roman" pitchFamily="18" charset="0"/>
                <a:cs typeface="Times New Roman" pitchFamily="18" charset="0"/>
              </a:rPr>
              <a:t>Микроорганизмдер систематикасының принциптері</a:t>
            </a:r>
            <a:endParaRPr lang="ru-RU" sz="2000" dirty="0">
              <a:solidFill>
                <a:schemeClr val="accent1"/>
              </a:solidFill>
              <a:latin typeface="Times New Roman" pitchFamily="18" charset="0"/>
              <a:cs typeface="Times New Roman" pitchFamily="18" charset="0"/>
            </a:endParaRPr>
          </a:p>
        </p:txBody>
      </p:sp>
      <p:graphicFrame>
        <p:nvGraphicFramePr>
          <p:cNvPr id="3" name="Схема 2"/>
          <p:cNvGraphicFramePr/>
          <p:nvPr>
            <p:extLst>
              <p:ext uri="{D42A27DB-BD31-4B8C-83A1-F6EECF244321}">
                <p14:modId xmlns:p14="http://schemas.microsoft.com/office/powerpoint/2010/main" val="2822708910"/>
              </p:ext>
            </p:extLst>
          </p:nvPr>
        </p:nvGraphicFramePr>
        <p:xfrm>
          <a:off x="0" y="548680"/>
          <a:ext cx="8643966" cy="59521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3779">
                                            <p:txEl>
                                              <p:pRg st="0" end="0"/>
                                            </p:txEl>
                                          </p:spTgt>
                                        </p:tgtEl>
                                        <p:attrNameLst>
                                          <p:attrName>style.visibility</p:attrName>
                                        </p:attrNameLst>
                                      </p:cBhvr>
                                      <p:to>
                                        <p:strVal val="visible"/>
                                      </p:to>
                                    </p:set>
                                    <p:animEffect transition="in" filter="fade">
                                      <p:cBhvr>
                                        <p:cTn id="7" dur="1000"/>
                                        <p:tgtEl>
                                          <p:spTgt spid="203779">
                                            <p:txEl>
                                              <p:pRg st="0" end="0"/>
                                            </p:txEl>
                                          </p:spTgt>
                                        </p:tgtEl>
                                      </p:cBhvr>
                                    </p:animEffect>
                                    <p:anim calcmode="lin" valueType="num">
                                      <p:cBhvr>
                                        <p:cTn id="8" dur="1000" fill="hold"/>
                                        <p:tgtEl>
                                          <p:spTgt spid="20377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0377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9"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9" name="Rectangle 8198">
            <a:extLst>
              <a:ext uri="{FF2B5EF4-FFF2-40B4-BE49-F238E27FC236}">
                <a16:creationId xmlns:a16="http://schemas.microsoft.com/office/drawing/2014/main" id="{27B7C6F6-4579-4D42-9857-ED1B2EE07B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60" y="4382347"/>
            <a:ext cx="4266015" cy="2153919"/>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EFDE118C-996B-86C8-7625-AD0A64DD21B0}"/>
              </a:ext>
            </a:extLst>
          </p:cNvPr>
          <p:cNvSpPr>
            <a:spLocks noGrp="1"/>
          </p:cNvSpPr>
          <p:nvPr>
            <p:ph type="title"/>
          </p:nvPr>
        </p:nvSpPr>
        <p:spPr>
          <a:xfrm>
            <a:off x="429768" y="4608575"/>
            <a:ext cx="3931920" cy="1765715"/>
          </a:xfrm>
        </p:spPr>
        <p:txBody>
          <a:bodyPr>
            <a:normAutofit/>
          </a:bodyPr>
          <a:lstStyle/>
          <a:p>
            <a:pPr algn="r"/>
            <a:r>
              <a:rPr lang="ru-RU" sz="3800">
                <a:solidFill>
                  <a:srgbClr val="FFFFFF"/>
                </a:solidFill>
              </a:rPr>
              <a:t>Инфузориялар</a:t>
            </a:r>
            <a:endParaRPr lang="ru-KZ" sz="3800">
              <a:solidFill>
                <a:srgbClr val="FFFFFF"/>
              </a:solidFill>
            </a:endParaRPr>
          </a:p>
        </p:txBody>
      </p:sp>
      <p:pic>
        <p:nvPicPr>
          <p:cNvPr id="8194" name="Picture 2" descr="Инфузория туфелька - Tropica.RU">
            <a:extLst>
              <a:ext uri="{FF2B5EF4-FFF2-40B4-BE49-F238E27FC236}">
                <a16:creationId xmlns:a16="http://schemas.microsoft.com/office/drawing/2014/main" id="{CB896363-7C2C-E32D-A733-80841550A0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699" r="8497" b="1"/>
          <a:stretch>
            <a:fillRect/>
          </a:stretch>
        </p:blipFill>
        <p:spPr bwMode="auto">
          <a:xfrm>
            <a:off x="245660" y="321733"/>
            <a:ext cx="4266015" cy="3899748"/>
          </a:xfrm>
          <a:prstGeom prst="rect">
            <a:avLst/>
          </a:prstGeom>
          <a:noFill/>
          <a:extLst>
            <a:ext uri="{909E8E84-426E-40DD-AFC4-6F175D3DCCD1}">
              <a14:hiddenFill xmlns:a14="http://schemas.microsoft.com/office/drawing/2010/main">
                <a:solidFill>
                  <a:srgbClr val="FFFFFF"/>
                </a:solidFill>
              </a14:hiddenFill>
            </a:ext>
          </a:extLst>
        </p:spPr>
      </p:pic>
      <p:sp>
        <p:nvSpPr>
          <p:cNvPr id="8201" name="Rectangle 8200">
            <a:extLst>
              <a:ext uri="{FF2B5EF4-FFF2-40B4-BE49-F238E27FC236}">
                <a16:creationId xmlns:a16="http://schemas.microsoft.com/office/drawing/2014/main" id="{7E6D8249-E901-4E71-B15A-A7F5D7F7B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2325" y="321732"/>
            <a:ext cx="4270376" cy="6214534"/>
          </a:xfrm>
          <a:prstGeom prst="rect">
            <a:avLst/>
          </a:prstGeom>
          <a:solidFill>
            <a:srgbClr val="4065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79C096E7-2365-D3BD-8BA6-A07E60932DEA}"/>
              </a:ext>
            </a:extLst>
          </p:cNvPr>
          <p:cNvSpPr>
            <a:spLocks noGrp="1"/>
          </p:cNvSpPr>
          <p:nvPr>
            <p:ph idx="1"/>
          </p:nvPr>
        </p:nvSpPr>
        <p:spPr>
          <a:xfrm>
            <a:off x="4995798" y="974875"/>
            <a:ext cx="3543430" cy="4852362"/>
          </a:xfrm>
        </p:spPr>
        <p:txBody>
          <a:bodyPr anchor="ctr">
            <a:normAutofit/>
          </a:bodyPr>
          <a:lstStyle/>
          <a:p>
            <a:r>
              <a:rPr lang="ru-RU">
                <a:solidFill>
                  <a:srgbClr val="FFFFFF"/>
                </a:solidFill>
              </a:rPr>
              <a:t>Адам ішегінде мекендейтін инфузориялардың барлық түрлерінің ішінде ең патогендісі - балантидиозды (инфузория) тудыратын </a:t>
            </a:r>
            <a:r>
              <a:rPr lang="en-US">
                <a:solidFill>
                  <a:srgbClr val="FFFFFF"/>
                </a:solidFill>
              </a:rPr>
              <a:t>Balantidium coli.</a:t>
            </a:r>
            <a:endParaRPr lang="ru-KZ">
              <a:solidFill>
                <a:srgbClr val="FFFFFF"/>
              </a:solidFill>
            </a:endParaRPr>
          </a:p>
        </p:txBody>
      </p:sp>
    </p:spTree>
    <p:extLst>
      <p:ext uri="{BB962C8B-B14F-4D97-AF65-F5344CB8AC3E}">
        <p14:creationId xmlns:p14="http://schemas.microsoft.com/office/powerpoint/2010/main" val="3250597773"/>
      </p:ext>
    </p:extLst>
  </p:cSld>
  <p:clrMapOvr>
    <a:masterClrMapping/>
  </p:clrMapOvr>
  <p:transition>
    <p:wedg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a:extLst>
              <a:ext uri="{FF2B5EF4-FFF2-40B4-BE49-F238E27FC236}">
                <a16:creationId xmlns:a16="http://schemas.microsoft.com/office/drawing/2014/main" id="{7ECE21E6-E9F3-E575-AC05-A993AD84B07C}"/>
              </a:ext>
            </a:extLst>
          </p:cNvPr>
          <p:cNvSpPr>
            <a:spLocks noGrp="1"/>
          </p:cNvSpPr>
          <p:nvPr>
            <p:ph type="title"/>
          </p:nvPr>
        </p:nvSpPr>
        <p:spPr/>
        <p:txBody>
          <a:bodyPr>
            <a:normAutofit/>
          </a:bodyPr>
          <a:lstStyle/>
          <a:p>
            <a:r>
              <a:rPr lang="ru-RU" sz="3200" b="1" dirty="0" err="1"/>
              <a:t>Архебактериялар</a:t>
            </a:r>
            <a:r>
              <a:rPr lang="ru-RU" sz="3200" b="1" dirty="0"/>
              <a:t> </a:t>
            </a:r>
            <a:r>
              <a:rPr lang="ru-RU" sz="3200" dirty="0"/>
              <a:t>(грек. </a:t>
            </a:r>
            <a:r>
              <a:rPr lang="en-US" sz="3200" dirty="0"/>
              <a:t>Archaea, </a:t>
            </a:r>
            <a:r>
              <a:rPr lang="el-GR" sz="3200" dirty="0"/>
              <a:t>ἀρχαῖος — </a:t>
            </a:r>
            <a:r>
              <a:rPr lang="ru-RU" sz="3200" dirty="0" err="1"/>
              <a:t>ежелгі</a:t>
            </a:r>
            <a:r>
              <a:rPr lang="ru-RU" sz="3200" dirty="0"/>
              <a:t> </a:t>
            </a:r>
            <a:r>
              <a:rPr lang="ru-RU" sz="3200" dirty="0" err="1"/>
              <a:t>және</a:t>
            </a:r>
            <a:r>
              <a:rPr lang="ru-RU" sz="3200" dirty="0"/>
              <a:t> бактерия) </a:t>
            </a:r>
            <a:endParaRPr lang="ru-RU" altLang="ru-RU" sz="3200" dirty="0"/>
          </a:p>
        </p:txBody>
      </p:sp>
      <p:pic>
        <p:nvPicPr>
          <p:cNvPr id="4099" name="Picture 2" descr="http://www.f1cd.ru/news/science/2009/02/m_science_114_2.jpg">
            <a:extLst>
              <a:ext uri="{FF2B5EF4-FFF2-40B4-BE49-F238E27FC236}">
                <a16:creationId xmlns:a16="http://schemas.microsoft.com/office/drawing/2014/main" id="{4663D6E0-4917-3183-8245-2440D35410B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990600" y="1828800"/>
            <a:ext cx="7818438" cy="4552528"/>
          </a:xfrm>
          <a:noFill/>
          <a:extLst>
            <a:ext uri="{909E8E84-426E-40DD-AFC4-6F175D3DCCD1}">
              <a14:hiddenFill xmlns:a14="http://schemas.microsoft.com/office/drawing/2010/main">
                <a:solidFill>
                  <a:srgbClr val="FFFFFF"/>
                </a:solidFill>
              </a14:hiddenFill>
            </a:ext>
          </a:extLst>
        </p:spPr>
      </p:pic>
    </p:spTree>
  </p:cSld>
  <p:clrMapOvr>
    <a:masterClrMapping/>
  </p:clrMapOvr>
  <p:transition>
    <p:wedge/>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23" name="Rectangle 9222">
            <a:extLst>
              <a:ext uri="{FF2B5EF4-FFF2-40B4-BE49-F238E27FC236}">
                <a16:creationId xmlns:a16="http://schemas.microsoft.com/office/drawing/2014/main" id="{27B7C6F6-4579-4D42-9857-ED1B2EE07B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60" y="4382347"/>
            <a:ext cx="4266015" cy="2153919"/>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descr="Halobacteria sp. strain NRC-1, each cell about 5 μm long">
            <a:extLst>
              <a:ext uri="{FF2B5EF4-FFF2-40B4-BE49-F238E27FC236}">
                <a16:creationId xmlns:a16="http://schemas.microsoft.com/office/drawing/2014/main" id="{E3C9D74E-D1F5-C88A-E24F-D9AE55F4D3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85" r="2" b="2"/>
          <a:stretch>
            <a:fillRect/>
          </a:stretch>
        </p:blipFill>
        <p:spPr bwMode="auto">
          <a:xfrm>
            <a:off x="245660" y="321733"/>
            <a:ext cx="4266015" cy="3899748"/>
          </a:xfrm>
          <a:prstGeom prst="rect">
            <a:avLst/>
          </a:prstGeom>
          <a:noFill/>
          <a:extLst>
            <a:ext uri="{909E8E84-426E-40DD-AFC4-6F175D3DCCD1}">
              <a14:hiddenFill xmlns:a14="http://schemas.microsoft.com/office/drawing/2010/main">
                <a:solidFill>
                  <a:srgbClr val="FFFFFF"/>
                </a:solidFill>
              </a14:hiddenFill>
            </a:ext>
          </a:extLst>
        </p:spPr>
      </p:pic>
      <p:sp>
        <p:nvSpPr>
          <p:cNvPr id="9225" name="Rectangle 9224">
            <a:extLst>
              <a:ext uri="{FF2B5EF4-FFF2-40B4-BE49-F238E27FC236}">
                <a16:creationId xmlns:a16="http://schemas.microsoft.com/office/drawing/2014/main" id="{7E6D8249-E901-4E71-B15A-A7F5D7F7B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2325" y="321732"/>
            <a:ext cx="4270376" cy="62145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4752BD7E-5321-B1D4-4E86-E6984B22871F}"/>
              </a:ext>
            </a:extLst>
          </p:cNvPr>
          <p:cNvSpPr>
            <a:spLocks noGrp="1"/>
          </p:cNvSpPr>
          <p:nvPr>
            <p:ph idx="1"/>
          </p:nvPr>
        </p:nvSpPr>
        <p:spPr>
          <a:xfrm>
            <a:off x="4995798" y="764704"/>
            <a:ext cx="3543430" cy="5062533"/>
          </a:xfrm>
        </p:spPr>
        <p:txBody>
          <a:bodyPr anchor="ctr">
            <a:normAutofit/>
          </a:bodyPr>
          <a:lstStyle/>
          <a:p>
            <a:r>
              <a:rPr lang="ru-RU" sz="1700" dirty="0">
                <a:solidFill>
                  <a:srgbClr val="FFFFFF"/>
                </a:solidFill>
              </a:rPr>
              <a:t> </a:t>
            </a:r>
            <a:r>
              <a:rPr lang="ru-RU" sz="1700" dirty="0" err="1"/>
              <a:t>Ж</a:t>
            </a:r>
            <a:r>
              <a:rPr lang="ru-RU" sz="1700" dirty="0" err="1">
                <a:hlinkClick r:id="rId3" tooltip="Жасуша">
                  <a:extLst>
                    <a:ext uri="{A12FA001-AC4F-418D-AE19-62706E023703}">
                      <ahyp:hlinkClr xmlns:ahyp="http://schemas.microsoft.com/office/drawing/2018/hyperlinkcolor" val="tx"/>
                    </a:ext>
                  </a:extLst>
                </a:hlinkClick>
              </a:rPr>
              <a:t>асушасында</a:t>
            </a:r>
            <a:r>
              <a:rPr lang="ru-RU" sz="1700" dirty="0"/>
              <a:t> ядро </a:t>
            </a:r>
            <a:r>
              <a:rPr lang="ru-RU" sz="1700" dirty="0" err="1"/>
              <a:t>болмайтын</a:t>
            </a:r>
            <a:r>
              <a:rPr lang="ru-RU" sz="1700" dirty="0"/>
              <a:t>, таза </a:t>
            </a:r>
            <a:r>
              <a:rPr lang="ru-RU" sz="1700" dirty="0" err="1">
                <a:hlinkClick r:id="rId4" tooltip="Бактерия">
                  <a:extLst>
                    <a:ext uri="{A12FA001-AC4F-418D-AE19-62706E023703}">
                      <ahyp:hlinkClr xmlns:ahyp="http://schemas.microsoft.com/office/drawing/2018/hyperlinkcolor" val="tx"/>
                    </a:ext>
                  </a:extLst>
                </a:hlinkClick>
              </a:rPr>
              <a:t>бактериялардан</a:t>
            </a:r>
            <a:r>
              <a:rPr lang="ru-RU" sz="1700" dirty="0"/>
              <a:t> </a:t>
            </a:r>
            <a:r>
              <a:rPr lang="ru-RU" sz="1700" dirty="0" err="1"/>
              <a:t>өздерінің</a:t>
            </a:r>
            <a:r>
              <a:rPr lang="ru-RU" sz="1700" dirty="0"/>
              <a:t> </a:t>
            </a:r>
            <a:r>
              <a:rPr lang="ru-RU" sz="1700" dirty="0" err="1"/>
              <a:t>физиологиялық-биохимиялық</a:t>
            </a:r>
            <a:r>
              <a:rPr lang="ru-RU" sz="1700" dirty="0"/>
              <a:t> </a:t>
            </a:r>
            <a:r>
              <a:rPr lang="ru-RU" sz="1700" dirty="0" err="1"/>
              <a:t>өзгешеліктері</a:t>
            </a:r>
            <a:r>
              <a:rPr lang="ru-RU" sz="1700" dirty="0"/>
              <a:t> </a:t>
            </a:r>
            <a:r>
              <a:rPr lang="ru-RU" sz="1700" dirty="0" err="1"/>
              <a:t>арқылы</a:t>
            </a:r>
            <a:r>
              <a:rPr lang="ru-RU" sz="1700" dirty="0"/>
              <a:t> </a:t>
            </a:r>
            <a:r>
              <a:rPr lang="ru-RU" sz="1700" dirty="0" err="1"/>
              <a:t>ерекшеленетін</a:t>
            </a:r>
            <a:r>
              <a:rPr lang="ru-RU" sz="1700" dirty="0"/>
              <a:t> </a:t>
            </a:r>
            <a:r>
              <a:rPr lang="ru-RU" sz="1700" dirty="0" err="1"/>
              <a:t>микроағзалар</a:t>
            </a:r>
            <a:r>
              <a:rPr lang="ru-RU" sz="1700" dirty="0"/>
              <a:t> </a:t>
            </a:r>
            <a:r>
              <a:rPr lang="ru-RU" sz="1700" dirty="0" err="1"/>
              <a:t>тобы</a:t>
            </a:r>
            <a:r>
              <a:rPr lang="ru-RU" sz="1700" dirty="0"/>
              <a:t>.</a:t>
            </a:r>
          </a:p>
          <a:p>
            <a:r>
              <a:rPr lang="ru-RU" sz="1700" dirty="0" err="1"/>
              <a:t>Ғылымға</a:t>
            </a:r>
            <a:r>
              <a:rPr lang="ru-RU" sz="1700" dirty="0"/>
              <a:t> </a:t>
            </a:r>
            <a:r>
              <a:rPr lang="ru-RU" sz="1700" dirty="0" err="1"/>
              <a:t>Архебактериялардың</a:t>
            </a:r>
            <a:r>
              <a:rPr lang="ru-RU" sz="1700" dirty="0"/>
              <a:t> 25 </a:t>
            </a:r>
            <a:r>
              <a:rPr lang="ru-RU" sz="1700" dirty="0" err="1"/>
              <a:t>туысы</a:t>
            </a:r>
            <a:r>
              <a:rPr lang="ru-RU" sz="1700" dirty="0"/>
              <a:t>, 40-тан </a:t>
            </a:r>
            <a:r>
              <a:rPr lang="ru-RU" sz="1700" dirty="0" err="1"/>
              <a:t>астам</a:t>
            </a:r>
            <a:r>
              <a:rPr lang="ru-RU" sz="1700" dirty="0"/>
              <a:t> </a:t>
            </a:r>
            <a:r>
              <a:rPr lang="ru-RU" sz="1700" dirty="0" err="1"/>
              <a:t>түрі</a:t>
            </a:r>
            <a:r>
              <a:rPr lang="ru-RU" sz="1700" dirty="0"/>
              <a:t> </a:t>
            </a:r>
            <a:r>
              <a:rPr lang="ru-RU" sz="1700" dirty="0" err="1"/>
              <a:t>белгілі</a:t>
            </a:r>
            <a:r>
              <a:rPr lang="ru-RU" sz="1700" dirty="0"/>
              <a:t>. </a:t>
            </a:r>
            <a:r>
              <a:rPr lang="ru-RU" sz="1700" dirty="0" err="1"/>
              <a:t>Архебактериялардың</a:t>
            </a:r>
            <a:r>
              <a:rPr lang="ru-RU" sz="1700" dirty="0"/>
              <a:t> </a:t>
            </a:r>
            <a:r>
              <a:rPr lang="ru-RU" sz="1700" dirty="0" err="1"/>
              <a:t>жасуша</a:t>
            </a:r>
            <a:r>
              <a:rPr lang="ru-RU" sz="1700" dirty="0"/>
              <a:t> </a:t>
            </a:r>
            <a:r>
              <a:rPr lang="ru-RU" sz="1700" dirty="0" err="1"/>
              <a:t>қабырғасында</a:t>
            </a:r>
            <a:r>
              <a:rPr lang="ru-RU" sz="1700" dirty="0"/>
              <a:t> </a:t>
            </a:r>
            <a:r>
              <a:rPr lang="ru-RU" sz="1700" dirty="0" err="1"/>
              <a:t>басқа</a:t>
            </a:r>
            <a:r>
              <a:rPr lang="ru-RU" sz="1700" dirty="0"/>
              <a:t> </a:t>
            </a:r>
            <a:r>
              <a:rPr lang="ru-RU" sz="1700" dirty="0" err="1"/>
              <a:t>бактериялардағыдай</a:t>
            </a:r>
            <a:r>
              <a:rPr lang="ru-RU" sz="1700" dirty="0"/>
              <a:t> </a:t>
            </a:r>
            <a:r>
              <a:rPr lang="ru-RU" sz="1700" dirty="0">
                <a:hlinkClick r:id="rId5" tooltip="Муреин (мұндай бет жоқ)">
                  <a:extLst>
                    <a:ext uri="{A12FA001-AC4F-418D-AE19-62706E023703}">
                      <ahyp:hlinkClr xmlns:ahyp="http://schemas.microsoft.com/office/drawing/2018/hyperlinkcolor" val="tx"/>
                    </a:ext>
                  </a:extLst>
                </a:hlinkClick>
              </a:rPr>
              <a:t>муреин</a:t>
            </a:r>
            <a:r>
              <a:rPr lang="ru-RU" sz="1700" dirty="0"/>
              <a:t> (бактерия </a:t>
            </a:r>
            <a:r>
              <a:rPr lang="ru-RU" sz="1700" dirty="0" err="1"/>
              <a:t>жасушасының</a:t>
            </a:r>
            <a:r>
              <a:rPr lang="ru-RU" sz="1700" dirty="0"/>
              <a:t> </a:t>
            </a:r>
            <a:r>
              <a:rPr lang="ru-RU" sz="1700" dirty="0" err="1"/>
              <a:t>негізгі</a:t>
            </a:r>
            <a:r>
              <a:rPr lang="ru-RU" sz="1700" dirty="0"/>
              <a:t> </a:t>
            </a:r>
            <a:r>
              <a:rPr lang="ru-RU" sz="1700" dirty="0" err="1"/>
              <a:t>тірегін</a:t>
            </a:r>
            <a:r>
              <a:rPr lang="ru-RU" sz="1700" dirty="0"/>
              <a:t> </a:t>
            </a:r>
            <a:r>
              <a:rPr lang="ru-RU" sz="1700" dirty="0" err="1"/>
              <a:t>құрайтын</a:t>
            </a:r>
            <a:r>
              <a:rPr lang="ru-RU" sz="1700" dirty="0"/>
              <a:t> полимер) </a:t>
            </a:r>
            <a:r>
              <a:rPr lang="ru-RU" sz="1700" dirty="0" err="1"/>
              <a:t>болмайды</a:t>
            </a:r>
            <a:r>
              <a:rPr lang="ru-RU" sz="1700" dirty="0"/>
              <a:t>. </a:t>
            </a:r>
            <a:r>
              <a:rPr lang="ru-RU" sz="1700" dirty="0" err="1"/>
              <a:t>Олардың</a:t>
            </a:r>
            <a:r>
              <a:rPr lang="ru-RU" sz="1700" dirty="0"/>
              <a:t> май (</a:t>
            </a:r>
            <a:r>
              <a:rPr lang="ru-RU" sz="1700" dirty="0" err="1">
                <a:hlinkClick r:id="rId6" tooltip="Липидтер">
                  <a:extLst>
                    <a:ext uri="{A12FA001-AC4F-418D-AE19-62706E023703}">
                      <ahyp:hlinkClr xmlns:ahyp="http://schemas.microsoft.com/office/drawing/2018/hyperlinkcolor" val="tx"/>
                    </a:ext>
                  </a:extLst>
                </a:hlinkClick>
              </a:rPr>
              <a:t>липидтер</a:t>
            </a:r>
            <a:r>
              <a:rPr lang="ru-RU" sz="1700" dirty="0"/>
              <a:t>) </a:t>
            </a:r>
            <a:r>
              <a:rPr lang="ru-RU" sz="1700" dirty="0" err="1"/>
              <a:t>құрамы</a:t>
            </a:r>
            <a:r>
              <a:rPr lang="ru-RU" sz="1700" dirty="0"/>
              <a:t> </a:t>
            </a:r>
            <a:r>
              <a:rPr lang="ru-RU" sz="1700" dirty="0" err="1">
                <a:hlinkClick r:id="rId7" tooltip="Глицерин">
                  <a:extLst>
                    <a:ext uri="{A12FA001-AC4F-418D-AE19-62706E023703}">
                      <ahyp:hlinkClr xmlns:ahyp="http://schemas.microsoft.com/office/drawing/2018/hyperlinkcolor" val="tx"/>
                    </a:ext>
                  </a:extLst>
                </a:hlinkClick>
              </a:rPr>
              <a:t>глицериннің</a:t>
            </a:r>
            <a:r>
              <a:rPr lang="ru-RU" sz="1700" dirty="0"/>
              <a:t> </a:t>
            </a:r>
            <a:r>
              <a:rPr lang="ru-RU" sz="1700" dirty="0" err="1"/>
              <a:t>қарапайым</a:t>
            </a:r>
            <a:r>
              <a:rPr lang="ru-RU" sz="1700" dirty="0"/>
              <a:t> </a:t>
            </a:r>
            <a:r>
              <a:rPr lang="ru-RU" sz="1700" dirty="0" err="1"/>
              <a:t>құрылымдар</a:t>
            </a:r>
            <a:r>
              <a:rPr lang="ru-RU" sz="1700" dirty="0"/>
              <a:t> </a:t>
            </a:r>
            <a:r>
              <a:rPr lang="ru-RU" sz="1700" dirty="0" err="1">
                <a:hlinkClick r:id="rId8" tooltip="Эфирлер (мұндай бет жоқ)">
                  <a:extLst>
                    <a:ext uri="{A12FA001-AC4F-418D-AE19-62706E023703}">
                      <ahyp:hlinkClr xmlns:ahyp="http://schemas.microsoft.com/office/drawing/2018/hyperlinkcolor" val="tx"/>
                    </a:ext>
                  </a:extLst>
                </a:hlinkClick>
              </a:rPr>
              <a:t>эфирлері</a:t>
            </a:r>
            <a:r>
              <a:rPr lang="ru-RU" sz="1700" dirty="0"/>
              <a:t> мен </a:t>
            </a:r>
            <a:r>
              <a:rPr lang="ru-RU" sz="1700" dirty="0" err="1"/>
              <a:t>көп</a:t>
            </a:r>
            <a:r>
              <a:rPr lang="ru-RU" sz="1700" dirty="0"/>
              <a:t> </a:t>
            </a:r>
            <a:r>
              <a:rPr lang="ru-RU" sz="1700" dirty="0" err="1"/>
              <a:t>молекулалы</a:t>
            </a:r>
            <a:r>
              <a:rPr lang="ru-RU" sz="1700" dirty="0"/>
              <a:t> </a:t>
            </a:r>
            <a:r>
              <a:rPr lang="ru-RU" sz="1700" dirty="0" err="1">
                <a:hlinkClick r:id="rId9" tooltip="Спирт">
                  <a:extLst>
                    <a:ext uri="{A12FA001-AC4F-418D-AE19-62706E023703}">
                      <ahyp:hlinkClr xmlns:ahyp="http://schemas.microsoft.com/office/drawing/2018/hyperlinkcolor" val="tx"/>
                    </a:ext>
                  </a:extLst>
                </a:hlinkClick>
              </a:rPr>
              <a:t>спирттерден</a:t>
            </a:r>
            <a:r>
              <a:rPr lang="ru-RU" sz="1700" dirty="0"/>
              <a:t> </a:t>
            </a:r>
            <a:r>
              <a:rPr lang="ru-RU" sz="1700" dirty="0" err="1"/>
              <a:t>тұрады</a:t>
            </a:r>
            <a:r>
              <a:rPr lang="ru-RU" sz="1700" dirty="0"/>
              <a:t>.</a:t>
            </a:r>
          </a:p>
          <a:p>
            <a:endParaRPr lang="ru-KZ" sz="1700" dirty="0">
              <a:solidFill>
                <a:srgbClr val="FFFFFF"/>
              </a:solidFill>
            </a:endParaRPr>
          </a:p>
        </p:txBody>
      </p:sp>
    </p:spTree>
    <p:extLst>
      <p:ext uri="{BB962C8B-B14F-4D97-AF65-F5344CB8AC3E}">
        <p14:creationId xmlns:p14="http://schemas.microsoft.com/office/powerpoint/2010/main" val="2030776631"/>
      </p:ext>
    </p:extLst>
  </p:cSld>
  <p:clrMapOvr>
    <a:masterClrMapping/>
  </p:clrMapOvr>
  <p:transition>
    <p:wedge/>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257D25C-FA56-A31E-7B61-553308C10B2E}"/>
              </a:ext>
            </a:extLst>
          </p:cNvPr>
          <p:cNvSpPr>
            <a:spLocks noGrp="1"/>
          </p:cNvSpPr>
          <p:nvPr>
            <p:ph idx="1"/>
          </p:nvPr>
        </p:nvSpPr>
        <p:spPr>
          <a:xfrm>
            <a:off x="467544" y="548680"/>
            <a:ext cx="6314255" cy="5760680"/>
          </a:xfrm>
        </p:spPr>
        <p:txBody>
          <a:bodyPr>
            <a:normAutofit/>
          </a:bodyPr>
          <a:lstStyle/>
          <a:p>
            <a:r>
              <a:rPr lang="ru-RU" sz="1800" dirty="0" err="1"/>
              <a:t>Архебактерияларда</a:t>
            </a:r>
            <a:r>
              <a:rPr lang="ru-RU" sz="1800" dirty="0"/>
              <a:t> </a:t>
            </a:r>
            <a:r>
              <a:rPr lang="ru-RU" sz="1800" dirty="0" err="1">
                <a:hlinkClick r:id="rId2" tooltip="Антибиотик">
                  <a:extLst>
                    <a:ext uri="{A12FA001-AC4F-418D-AE19-62706E023703}">
                      <ahyp:hlinkClr xmlns:ahyp="http://schemas.microsoft.com/office/drawing/2018/hyperlinkcolor" val="tx"/>
                    </a:ext>
                  </a:extLst>
                </a:hlinkClick>
              </a:rPr>
              <a:t>антибиотиктерге</a:t>
            </a:r>
            <a:r>
              <a:rPr lang="ru-RU" sz="1800" dirty="0"/>
              <a:t> </a:t>
            </a:r>
            <a:r>
              <a:rPr lang="ru-RU" sz="1800" dirty="0" err="1"/>
              <a:t>өте</a:t>
            </a:r>
            <a:r>
              <a:rPr lang="ru-RU" sz="1800" dirty="0"/>
              <a:t> </a:t>
            </a:r>
            <a:r>
              <a:rPr lang="ru-RU" sz="1800" dirty="0" err="1"/>
              <a:t>сезімтал</a:t>
            </a:r>
            <a:r>
              <a:rPr lang="ru-RU" sz="1800" dirty="0"/>
              <a:t> </a:t>
            </a:r>
            <a:r>
              <a:rPr lang="ru-RU" sz="1800" dirty="0">
                <a:hlinkClick r:id="rId3" tooltip="РНҚ">
                  <a:extLst>
                    <a:ext uri="{A12FA001-AC4F-418D-AE19-62706E023703}">
                      <ahyp:hlinkClr xmlns:ahyp="http://schemas.microsoft.com/office/drawing/2018/hyperlinkcolor" val="tx"/>
                    </a:ext>
                  </a:extLst>
                </a:hlinkClick>
              </a:rPr>
              <a:t>РНҚ</a:t>
            </a:r>
            <a:r>
              <a:rPr lang="ru-RU" sz="1800" dirty="0"/>
              <a:t> — </a:t>
            </a:r>
            <a:r>
              <a:rPr lang="ru-RU" sz="1800" dirty="0">
                <a:hlinkClick r:id="rId4" tooltip="Полимераза (мұндай бет жоқ)">
                  <a:extLst>
                    <a:ext uri="{A12FA001-AC4F-418D-AE19-62706E023703}">
                      <ahyp:hlinkClr xmlns:ahyp="http://schemas.microsoft.com/office/drawing/2018/hyperlinkcolor" val="tx"/>
                    </a:ext>
                  </a:extLst>
                </a:hlinkClick>
              </a:rPr>
              <a:t>полимераза</a:t>
            </a:r>
            <a:r>
              <a:rPr lang="ru-RU" sz="1800" dirty="0"/>
              <a:t> </a:t>
            </a:r>
            <a:r>
              <a:rPr lang="ru-RU" sz="1800" dirty="0" err="1"/>
              <a:t>ферменті</a:t>
            </a:r>
            <a:r>
              <a:rPr lang="ru-RU" sz="1800" dirty="0"/>
              <a:t> </a:t>
            </a:r>
            <a:r>
              <a:rPr lang="ru-RU" sz="1800" dirty="0" err="1"/>
              <a:t>кездеседі</a:t>
            </a:r>
            <a:r>
              <a:rPr lang="ru-RU" sz="1800" dirty="0"/>
              <a:t>. </a:t>
            </a:r>
            <a:r>
              <a:rPr lang="ru-RU" sz="1800" dirty="0" err="1"/>
              <a:t>Архебактериялар</a:t>
            </a:r>
            <a:r>
              <a:rPr lang="ru-RU" sz="1800" dirty="0"/>
              <a:t> </a:t>
            </a:r>
            <a:r>
              <a:rPr lang="ru-RU" sz="1800" dirty="0">
                <a:hlinkClick r:id="rId5" tooltip="Метан">
                  <a:extLst>
                    <a:ext uri="{A12FA001-AC4F-418D-AE19-62706E023703}">
                      <ahyp:hlinkClr xmlns:ahyp="http://schemas.microsoft.com/office/drawing/2018/hyperlinkcolor" val="tx"/>
                    </a:ext>
                  </a:extLst>
                </a:hlinkClick>
              </a:rPr>
              <a:t>метан</a:t>
            </a:r>
            <a:r>
              <a:rPr lang="ru-RU" sz="1800" dirty="0"/>
              <a:t> </a:t>
            </a:r>
            <a:r>
              <a:rPr lang="ru-RU" sz="1800" dirty="0" err="1"/>
              <a:t>түзушілер</a:t>
            </a:r>
            <a:r>
              <a:rPr lang="ru-RU" sz="1800" dirty="0"/>
              <a:t>, </a:t>
            </a:r>
            <a:r>
              <a:rPr lang="ru-RU" sz="1800" dirty="0" err="1"/>
              <a:t>аэробты</a:t>
            </a:r>
            <a:r>
              <a:rPr lang="ru-RU" sz="1800" dirty="0"/>
              <a:t> </a:t>
            </a:r>
            <a:r>
              <a:rPr lang="ru-RU" sz="1800" dirty="0" err="1"/>
              <a:t>және</a:t>
            </a:r>
            <a:r>
              <a:rPr lang="ru-RU" sz="1800" dirty="0"/>
              <a:t> </a:t>
            </a:r>
            <a:r>
              <a:rPr lang="ru-RU" sz="1800" dirty="0" err="1"/>
              <a:t>анаэробты</a:t>
            </a:r>
            <a:r>
              <a:rPr lang="ru-RU" sz="1800" dirty="0"/>
              <a:t> </a:t>
            </a:r>
            <a:r>
              <a:rPr lang="ru-RU" sz="1800" dirty="0" err="1"/>
              <a:t>жағдайларда</a:t>
            </a:r>
            <a:r>
              <a:rPr lang="ru-RU" sz="1800" dirty="0"/>
              <a:t> </a:t>
            </a:r>
            <a:r>
              <a:rPr lang="ru-RU" sz="1800" dirty="0" err="1"/>
              <a:t>күкіртті</a:t>
            </a:r>
            <a:r>
              <a:rPr lang="ru-RU" sz="1800" dirty="0"/>
              <a:t> </a:t>
            </a:r>
            <a:r>
              <a:rPr lang="ru-RU" sz="1800" dirty="0" err="1"/>
              <a:t>тотықтандыратындар</a:t>
            </a:r>
            <a:r>
              <a:rPr lang="ru-RU" sz="1800" dirty="0"/>
              <a:t> </a:t>
            </a:r>
            <a:r>
              <a:rPr lang="ru-RU" sz="1800" dirty="0" err="1"/>
              <a:t>және</a:t>
            </a:r>
            <a:r>
              <a:rPr lang="ru-RU" sz="1800" dirty="0"/>
              <a:t> </a:t>
            </a:r>
            <a:r>
              <a:rPr lang="ru-RU" sz="1800" dirty="0" err="1"/>
              <a:t>күкіртті</a:t>
            </a:r>
            <a:r>
              <a:rPr lang="ru-RU" sz="1800" dirty="0"/>
              <a:t> </a:t>
            </a:r>
            <a:r>
              <a:rPr lang="ru-RU" sz="1800" dirty="0" err="1"/>
              <a:t>тотықсыздандыра</a:t>
            </a:r>
            <a:r>
              <a:rPr lang="ru-RU" sz="1800" dirty="0"/>
              <a:t> </a:t>
            </a:r>
            <a:r>
              <a:rPr lang="ru-RU" sz="1800" dirty="0" err="1"/>
              <a:t>алатындар</a:t>
            </a:r>
            <a:r>
              <a:rPr lang="ru-RU" sz="1800" dirty="0"/>
              <a:t>, </a:t>
            </a:r>
            <a:r>
              <a:rPr lang="ru-RU" sz="1800" dirty="0" err="1"/>
              <a:t>галобактериялар</a:t>
            </a:r>
            <a:r>
              <a:rPr lang="ru-RU" sz="1800" dirty="0"/>
              <a:t>, </a:t>
            </a:r>
            <a:r>
              <a:rPr lang="ru-RU" sz="1800" dirty="0" err="1"/>
              <a:t>термоацидофильді</a:t>
            </a:r>
            <a:r>
              <a:rPr lang="ru-RU" sz="1800" dirty="0"/>
              <a:t> </a:t>
            </a:r>
            <a:r>
              <a:rPr lang="ru-RU" sz="1800" dirty="0" err="1"/>
              <a:t>бактериялар</a:t>
            </a:r>
            <a:r>
              <a:rPr lang="ru-RU" sz="1800" dirty="0"/>
              <a:t> (“</a:t>
            </a:r>
            <a:r>
              <a:rPr lang="ru-RU" sz="1800" dirty="0" err="1"/>
              <a:t>микоплазмалар</a:t>
            </a:r>
            <a:r>
              <a:rPr lang="ru-RU" sz="1800" dirty="0"/>
              <a:t>”) </a:t>
            </a:r>
            <a:r>
              <a:rPr lang="ru-RU" sz="1800" dirty="0" err="1"/>
              <a:t>болып</a:t>
            </a:r>
            <a:r>
              <a:rPr lang="ru-RU" sz="1800" dirty="0"/>
              <a:t> бес </a:t>
            </a:r>
            <a:r>
              <a:rPr lang="ru-RU" sz="1800" dirty="0" err="1"/>
              <a:t>топқа</a:t>
            </a:r>
            <a:r>
              <a:rPr lang="ru-RU" sz="1800" dirty="0"/>
              <a:t> </a:t>
            </a:r>
            <a:r>
              <a:rPr lang="ru-RU" sz="1800" dirty="0" err="1"/>
              <a:t>бөлінеді</a:t>
            </a:r>
            <a:r>
              <a:rPr lang="ru-RU" sz="1800" dirty="0"/>
              <a:t>. </a:t>
            </a:r>
            <a:r>
              <a:rPr lang="ru-RU" sz="1800" dirty="0" err="1"/>
              <a:t>Архебактериялардың</a:t>
            </a:r>
            <a:r>
              <a:rPr lang="ru-RU" sz="1800" dirty="0"/>
              <a:t> метан </a:t>
            </a:r>
            <a:r>
              <a:rPr lang="ru-RU" sz="1800" dirty="0" err="1"/>
              <a:t>түзушілер</a:t>
            </a:r>
            <a:r>
              <a:rPr lang="ru-RU" sz="1800" dirty="0"/>
              <a:t> </a:t>
            </a:r>
            <a:r>
              <a:rPr lang="ru-RU" sz="1800" dirty="0" err="1"/>
              <a:t>тобына</a:t>
            </a:r>
            <a:r>
              <a:rPr lang="ru-RU" sz="1800" dirty="0"/>
              <a:t> </a:t>
            </a:r>
            <a:r>
              <a:rPr lang="en-US" sz="1800" dirty="0" err="1"/>
              <a:t>Methanobacter</a:t>
            </a:r>
            <a:r>
              <a:rPr lang="ru-RU" sz="1800" dirty="0"/>
              <a:t>і</a:t>
            </a:r>
            <a:r>
              <a:rPr lang="en-US" sz="1800" dirty="0"/>
              <a:t>um, </a:t>
            </a:r>
            <a:r>
              <a:rPr lang="en-US" sz="1800" dirty="0" err="1"/>
              <a:t>Methanococcus</a:t>
            </a:r>
            <a:r>
              <a:rPr lang="en-US" sz="1800" dirty="0"/>
              <a:t> </a:t>
            </a:r>
            <a:r>
              <a:rPr lang="ru-RU" sz="1800" dirty="0" err="1"/>
              <a:t>және</a:t>
            </a:r>
            <a:r>
              <a:rPr lang="ru-RU" sz="1800" dirty="0"/>
              <a:t> </a:t>
            </a:r>
            <a:r>
              <a:rPr lang="en-US" sz="1800" dirty="0" err="1"/>
              <a:t>Methanosarc</a:t>
            </a:r>
            <a:r>
              <a:rPr lang="ru-RU" sz="1800" dirty="0"/>
              <a:t>і</a:t>
            </a:r>
            <a:r>
              <a:rPr lang="en-US" sz="1800" dirty="0" err="1"/>
              <a:t>na</a:t>
            </a:r>
            <a:r>
              <a:rPr lang="en-US" sz="1800" dirty="0"/>
              <a:t> </a:t>
            </a:r>
            <a:r>
              <a:rPr lang="ru-RU" sz="1800" dirty="0" err="1"/>
              <a:t>туыстары</a:t>
            </a:r>
            <a:r>
              <a:rPr lang="ru-RU" sz="1800" dirty="0"/>
              <a:t> </a:t>
            </a:r>
            <a:r>
              <a:rPr lang="ru-RU" sz="1800" dirty="0" err="1"/>
              <a:t>жатады</a:t>
            </a:r>
            <a:r>
              <a:rPr lang="ru-RU" sz="1800" dirty="0"/>
              <a:t>. </a:t>
            </a:r>
            <a:r>
              <a:rPr lang="ru-RU" sz="1800" dirty="0" err="1"/>
              <a:t>Олардың</a:t>
            </a:r>
            <a:r>
              <a:rPr lang="ru-RU" sz="1800" dirty="0"/>
              <a:t> </a:t>
            </a:r>
            <a:r>
              <a:rPr lang="ru-RU" sz="1800" dirty="0" err="1"/>
              <a:t>жасушаларының</a:t>
            </a:r>
            <a:r>
              <a:rPr lang="ru-RU" sz="1800" dirty="0"/>
              <a:t> </a:t>
            </a:r>
            <a:r>
              <a:rPr lang="ru-RU" sz="1800" dirty="0" err="1"/>
              <a:t>таяқша</a:t>
            </a:r>
            <a:r>
              <a:rPr lang="ru-RU" sz="1800" dirty="0"/>
              <a:t> </a:t>
            </a:r>
            <a:r>
              <a:rPr lang="ru-RU" sz="1800" dirty="0" err="1"/>
              <a:t>немесе</a:t>
            </a:r>
            <a:r>
              <a:rPr lang="ru-RU" sz="1800" dirty="0"/>
              <a:t> шар </a:t>
            </a:r>
            <a:r>
              <a:rPr lang="ru-RU" sz="1800" dirty="0" err="1"/>
              <a:t>тәрізді</a:t>
            </a:r>
            <a:r>
              <a:rPr lang="ru-RU" sz="1800" dirty="0"/>
              <a:t>, </a:t>
            </a:r>
            <a:r>
              <a:rPr lang="ru-RU" sz="1800" dirty="0" err="1"/>
              <a:t>қозғалатын</a:t>
            </a:r>
            <a:r>
              <a:rPr lang="ru-RU" sz="1800" dirty="0"/>
              <a:t> </a:t>
            </a:r>
            <a:r>
              <a:rPr lang="ru-RU" sz="1800" dirty="0" err="1"/>
              <a:t>және</a:t>
            </a:r>
            <a:r>
              <a:rPr lang="ru-RU" sz="1800" dirty="0"/>
              <a:t> </a:t>
            </a:r>
            <a:r>
              <a:rPr lang="ru-RU" sz="1800" dirty="0" err="1"/>
              <a:t>қозғалмайтын</a:t>
            </a:r>
            <a:r>
              <a:rPr lang="ru-RU" sz="1800" dirty="0"/>
              <a:t>, спора </a:t>
            </a:r>
            <a:r>
              <a:rPr lang="ru-RU" sz="1800" dirty="0" err="1"/>
              <a:t>түзбейтін</a:t>
            </a:r>
            <a:r>
              <a:rPr lang="ru-RU" sz="1800" dirty="0"/>
              <a:t> </a:t>
            </a:r>
            <a:r>
              <a:rPr lang="ru-RU" sz="1800" dirty="0" err="1"/>
              <a:t>түрлері</a:t>
            </a:r>
            <a:r>
              <a:rPr lang="ru-RU" sz="1800" dirty="0"/>
              <a:t> болады. </a:t>
            </a:r>
            <a:r>
              <a:rPr lang="ru-RU" sz="1800" dirty="0" err="1"/>
              <a:t>Тіршілігіне</a:t>
            </a:r>
            <a:r>
              <a:rPr lang="ru-RU" sz="1800" dirty="0"/>
              <a:t> </a:t>
            </a:r>
            <a:r>
              <a:rPr lang="ru-RU" sz="1800" dirty="0" err="1"/>
              <a:t>қажетті</a:t>
            </a:r>
            <a:r>
              <a:rPr lang="ru-RU" sz="1800" dirty="0"/>
              <a:t> </a:t>
            </a:r>
            <a:r>
              <a:rPr lang="ru-RU" sz="1800" dirty="0" err="1"/>
              <a:t>қуатты</a:t>
            </a:r>
            <a:r>
              <a:rPr lang="ru-RU" sz="1800" dirty="0"/>
              <a:t> </a:t>
            </a:r>
            <a:r>
              <a:rPr lang="ru-RU" sz="1800" dirty="0" err="1"/>
              <a:t>көмір</a:t>
            </a:r>
            <a:r>
              <a:rPr lang="ru-RU" sz="1800" dirty="0"/>
              <a:t> </a:t>
            </a:r>
            <a:r>
              <a:rPr lang="ru-RU" sz="1800" dirty="0" err="1"/>
              <a:t>қышқыл</a:t>
            </a:r>
            <a:r>
              <a:rPr lang="ru-RU" sz="1800" dirty="0"/>
              <a:t> </a:t>
            </a:r>
            <a:r>
              <a:rPr lang="ru-RU" sz="1800" dirty="0" err="1"/>
              <a:t>газын</a:t>
            </a:r>
            <a:r>
              <a:rPr lang="ru-RU" sz="1800" dirty="0"/>
              <a:t> </a:t>
            </a:r>
            <a:r>
              <a:rPr lang="ru-RU" sz="1800" dirty="0" err="1"/>
              <a:t>метанға</a:t>
            </a:r>
            <a:r>
              <a:rPr lang="ru-RU" sz="1800" dirty="0"/>
              <a:t> </a:t>
            </a:r>
            <a:r>
              <a:rPr lang="ru-RU" sz="1800" dirty="0" err="1"/>
              <a:t>дейін</a:t>
            </a:r>
            <a:r>
              <a:rPr lang="ru-RU" sz="1800" dirty="0"/>
              <a:t> </a:t>
            </a:r>
            <a:r>
              <a:rPr lang="ru-RU" sz="1800" dirty="0" err="1"/>
              <a:t>тотықсыздандыру</a:t>
            </a:r>
            <a:r>
              <a:rPr lang="ru-RU" sz="1800" dirty="0"/>
              <a:t> </a:t>
            </a:r>
            <a:r>
              <a:rPr lang="ru-RU" sz="1800" dirty="0" err="1"/>
              <a:t>арқылы</a:t>
            </a:r>
            <a:r>
              <a:rPr lang="ru-RU" sz="1800" dirty="0"/>
              <a:t> </a:t>
            </a:r>
            <a:r>
              <a:rPr lang="ru-RU" sz="1800" dirty="0" err="1"/>
              <a:t>алады</a:t>
            </a:r>
            <a:r>
              <a:rPr lang="ru-RU" sz="1800" dirty="0"/>
              <a:t>. </a:t>
            </a:r>
            <a:r>
              <a:rPr lang="ru-RU" sz="1800" dirty="0" err="1"/>
              <a:t>Аэробты</a:t>
            </a:r>
            <a:r>
              <a:rPr lang="ru-RU" sz="1800" dirty="0"/>
              <a:t> </a:t>
            </a:r>
            <a:r>
              <a:rPr lang="ru-RU" sz="1800" dirty="0" err="1"/>
              <a:t>және</a:t>
            </a:r>
            <a:r>
              <a:rPr lang="ru-RU" sz="1800" dirty="0"/>
              <a:t> </a:t>
            </a:r>
            <a:r>
              <a:rPr lang="ru-RU" sz="1800" dirty="0" err="1"/>
              <a:t>анаэробты</a:t>
            </a:r>
            <a:r>
              <a:rPr lang="ru-RU" sz="1800" dirty="0"/>
              <a:t> </a:t>
            </a:r>
            <a:r>
              <a:rPr lang="ru-RU" sz="1800" dirty="0" err="1"/>
              <a:t>жағдайда</a:t>
            </a:r>
            <a:r>
              <a:rPr lang="ru-RU" sz="1800" dirty="0"/>
              <a:t> </a:t>
            </a:r>
            <a:r>
              <a:rPr lang="ru-RU" sz="1800" dirty="0" err="1"/>
              <a:t>күкіртті</a:t>
            </a:r>
            <a:r>
              <a:rPr lang="ru-RU" sz="1800" dirty="0"/>
              <a:t> </a:t>
            </a:r>
            <a:r>
              <a:rPr lang="ru-RU" sz="1800" dirty="0" err="1"/>
              <a:t>тотықтандыратын</a:t>
            </a:r>
            <a:r>
              <a:rPr lang="ru-RU" sz="1800" dirty="0"/>
              <a:t> </a:t>
            </a:r>
            <a:r>
              <a:rPr lang="ru-RU" sz="1800" dirty="0" err="1"/>
              <a:t>және</a:t>
            </a:r>
            <a:r>
              <a:rPr lang="ru-RU" sz="1800" dirty="0"/>
              <a:t> </a:t>
            </a:r>
            <a:r>
              <a:rPr lang="ru-RU" sz="1800" dirty="0" err="1"/>
              <a:t>тотықсыздандыратын</a:t>
            </a:r>
            <a:r>
              <a:rPr lang="ru-RU" sz="1800" dirty="0"/>
              <a:t> </a:t>
            </a:r>
            <a:r>
              <a:rPr lang="ru-RU" sz="1800" dirty="0" err="1"/>
              <a:t>кезде</a:t>
            </a:r>
            <a:r>
              <a:rPr lang="ru-RU" sz="1800" dirty="0"/>
              <a:t> </a:t>
            </a:r>
            <a:r>
              <a:rPr lang="ru-RU" sz="1800" dirty="0" err="1"/>
              <a:t>бөлінетін</a:t>
            </a:r>
            <a:r>
              <a:rPr lang="ru-RU" sz="1800" dirty="0"/>
              <a:t> </a:t>
            </a:r>
            <a:r>
              <a:rPr lang="ru-RU" sz="1800" dirty="0" err="1"/>
              <a:t>қуатты</a:t>
            </a:r>
            <a:r>
              <a:rPr lang="ru-RU" sz="1800" dirty="0"/>
              <a:t> </a:t>
            </a:r>
            <a:r>
              <a:rPr lang="ru-RU" sz="1800" dirty="0" err="1"/>
              <a:t>пайдаланады</a:t>
            </a:r>
            <a:r>
              <a:rPr lang="ru-RU" sz="1800" dirty="0"/>
              <a:t>. </a:t>
            </a:r>
            <a:r>
              <a:rPr lang="ru-RU" sz="1800" dirty="0" err="1"/>
              <a:t>Оларға</a:t>
            </a:r>
            <a:r>
              <a:rPr lang="ru-RU" sz="1800" dirty="0"/>
              <a:t> </a:t>
            </a:r>
            <a:r>
              <a:rPr lang="ru-RU" sz="1800" dirty="0" err="1"/>
              <a:t>ыстық</a:t>
            </a:r>
            <a:r>
              <a:rPr lang="ru-RU" sz="1800" dirty="0"/>
              <a:t> </a:t>
            </a:r>
            <a:r>
              <a:rPr lang="ru-RU" sz="1800" dirty="0" err="1"/>
              <a:t>бұлақ</a:t>
            </a:r>
            <a:r>
              <a:rPr lang="ru-RU" sz="1800" dirty="0"/>
              <a:t> </a:t>
            </a:r>
            <a:r>
              <a:rPr lang="ru-RU" sz="1800" dirty="0" err="1"/>
              <a:t>суларында</a:t>
            </a:r>
            <a:r>
              <a:rPr lang="ru-RU" sz="1800" dirty="0"/>
              <a:t> (85-1050С темп-рада) </a:t>
            </a:r>
            <a:r>
              <a:rPr lang="ru-RU" sz="1800" dirty="0" err="1"/>
              <a:t>тіршілік</a:t>
            </a:r>
            <a:r>
              <a:rPr lang="ru-RU" sz="1800" dirty="0"/>
              <a:t> </a:t>
            </a:r>
            <a:r>
              <a:rPr lang="ru-RU" sz="1800" dirty="0" err="1"/>
              <a:t>етуге</a:t>
            </a:r>
            <a:r>
              <a:rPr lang="ru-RU" sz="1800" dirty="0"/>
              <a:t> </a:t>
            </a:r>
            <a:r>
              <a:rPr lang="ru-RU" sz="1800" dirty="0" err="1"/>
              <a:t>бейімделген</a:t>
            </a:r>
            <a:r>
              <a:rPr lang="ru-RU" sz="1800" dirty="0"/>
              <a:t> </a:t>
            </a:r>
            <a:r>
              <a:rPr lang="en-US" sz="1800" dirty="0" err="1"/>
              <a:t>Sulfolobus</a:t>
            </a:r>
            <a:r>
              <a:rPr lang="en-US" sz="1800" dirty="0"/>
              <a:t>, </a:t>
            </a:r>
            <a:r>
              <a:rPr lang="en-US" sz="1800" dirty="0" err="1"/>
              <a:t>Desulfurococcus</a:t>
            </a:r>
            <a:r>
              <a:rPr lang="en-US" sz="1800" dirty="0"/>
              <a:t>, </a:t>
            </a:r>
            <a:r>
              <a:rPr lang="en-US" sz="1800" dirty="0" err="1"/>
              <a:t>Thermoph</a:t>
            </a:r>
            <a:r>
              <a:rPr lang="ru-RU" sz="1800" dirty="0"/>
              <a:t>і</a:t>
            </a:r>
            <a:r>
              <a:rPr lang="en-US" sz="1800" dirty="0" err="1"/>
              <a:t>llum</a:t>
            </a:r>
            <a:r>
              <a:rPr lang="en-US" sz="1800" dirty="0"/>
              <a:t> </a:t>
            </a:r>
            <a:r>
              <a:rPr lang="ru-RU" sz="1800" dirty="0" err="1"/>
              <a:t>туыстары</a:t>
            </a:r>
            <a:r>
              <a:rPr lang="ru-RU" sz="1800" dirty="0"/>
              <a:t>, ал </a:t>
            </a:r>
            <a:r>
              <a:rPr lang="ru-RU" sz="1800" dirty="0" err="1"/>
              <a:t>галобактерияларға</a:t>
            </a:r>
            <a:r>
              <a:rPr lang="ru-RU" sz="1800" dirty="0"/>
              <a:t> </a:t>
            </a:r>
            <a:r>
              <a:rPr lang="en-US" sz="1800" dirty="0" err="1"/>
              <a:t>Halococcus</a:t>
            </a:r>
            <a:r>
              <a:rPr lang="en-US" sz="1800" dirty="0"/>
              <a:t>, </a:t>
            </a:r>
            <a:r>
              <a:rPr lang="en-US" sz="1800" dirty="0" err="1"/>
              <a:t>Halobacter</a:t>
            </a:r>
            <a:r>
              <a:rPr lang="ru-RU" sz="1800" dirty="0"/>
              <a:t>і</a:t>
            </a:r>
            <a:r>
              <a:rPr lang="en-US" sz="1800" dirty="0"/>
              <a:t>um </a:t>
            </a:r>
            <a:r>
              <a:rPr lang="ru-RU" sz="1800" dirty="0" err="1"/>
              <a:t>туыстары</a:t>
            </a:r>
            <a:r>
              <a:rPr lang="ru-RU" sz="1800" dirty="0"/>
              <a:t> </a:t>
            </a:r>
            <a:r>
              <a:rPr lang="ru-RU" sz="1800" dirty="0" err="1"/>
              <a:t>жатады</a:t>
            </a:r>
            <a:r>
              <a:rPr lang="ru-RU" sz="1800" dirty="0"/>
              <a:t>.</a:t>
            </a:r>
            <a:endParaRPr lang="ru-KZ" sz="1800" dirty="0"/>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4946044"/>
      </p:ext>
    </p:extLst>
  </p:cSld>
  <p:clrMapOvr>
    <a:masterClrMapping/>
  </p:clrMapOvr>
  <p:transition>
    <p:wedge/>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92EAD20-CB7F-F7F8-E32C-A287B97A6BEB}"/>
              </a:ext>
            </a:extLst>
          </p:cNvPr>
          <p:cNvSpPr>
            <a:spLocks noGrp="1"/>
          </p:cNvSpPr>
          <p:nvPr>
            <p:ph idx="1"/>
          </p:nvPr>
        </p:nvSpPr>
        <p:spPr>
          <a:xfrm>
            <a:off x="768096" y="2286000"/>
            <a:ext cx="6013703" cy="4023360"/>
          </a:xfrm>
        </p:spPr>
        <p:txBody>
          <a:bodyPr>
            <a:normAutofit/>
          </a:bodyPr>
          <a:lstStyle/>
          <a:p>
            <a:r>
              <a:rPr lang="ru-RU" dirty="0" err="1"/>
              <a:t>Галобактерияның</a:t>
            </a:r>
            <a:r>
              <a:rPr lang="ru-RU" dirty="0"/>
              <a:t> </a:t>
            </a:r>
            <a:r>
              <a:rPr lang="ru-RU" dirty="0" err="1"/>
              <a:t>ішінде</a:t>
            </a:r>
            <a:r>
              <a:rPr lang="ru-RU" dirty="0"/>
              <a:t> </a:t>
            </a:r>
            <a:r>
              <a:rPr lang="ru-RU" dirty="0" err="1"/>
              <a:t>аэробты</a:t>
            </a:r>
            <a:r>
              <a:rPr lang="ru-RU" dirty="0"/>
              <a:t> да, </a:t>
            </a:r>
            <a:r>
              <a:rPr lang="ru-RU" dirty="0" err="1"/>
              <a:t>анаэробты</a:t>
            </a:r>
            <a:r>
              <a:rPr lang="ru-RU" dirty="0"/>
              <a:t> да </a:t>
            </a:r>
            <a:r>
              <a:rPr lang="ru-RU" dirty="0" err="1"/>
              <a:t>өкілдері</a:t>
            </a:r>
            <a:r>
              <a:rPr lang="ru-RU" dirty="0"/>
              <a:t> </a:t>
            </a:r>
            <a:r>
              <a:rPr lang="ru-RU" dirty="0" err="1"/>
              <a:t>кездеседі</a:t>
            </a:r>
            <a:r>
              <a:rPr lang="ru-RU" dirty="0"/>
              <a:t>. </a:t>
            </a:r>
            <a:r>
              <a:rPr lang="ru-RU" dirty="0" err="1"/>
              <a:t>Олардың</a:t>
            </a:r>
            <a:r>
              <a:rPr lang="ru-RU" dirty="0"/>
              <a:t> </a:t>
            </a:r>
            <a:r>
              <a:rPr lang="ru-RU" dirty="0" err="1"/>
              <a:t>бір</a:t>
            </a:r>
            <a:r>
              <a:rPr lang="ru-RU" dirty="0"/>
              <a:t> </a:t>
            </a:r>
            <a:r>
              <a:rPr lang="ru-RU" dirty="0" err="1"/>
              <a:t>ерекшелігі</a:t>
            </a:r>
            <a:r>
              <a:rPr lang="ru-RU" dirty="0"/>
              <a:t> — фотосинтез </a:t>
            </a:r>
            <a:r>
              <a:rPr lang="ru-RU" dirty="0" err="1"/>
              <a:t>процесі</a:t>
            </a:r>
            <a:r>
              <a:rPr lang="ru-RU" dirty="0"/>
              <a:t> </a:t>
            </a:r>
            <a:r>
              <a:rPr lang="ru-RU" dirty="0" err="1"/>
              <a:t>кезінде</a:t>
            </a:r>
            <a:r>
              <a:rPr lang="ru-RU" dirty="0"/>
              <a:t> </a:t>
            </a:r>
            <a:r>
              <a:rPr lang="ru-RU" dirty="0" err="1"/>
              <a:t>күн</a:t>
            </a:r>
            <a:r>
              <a:rPr lang="ru-RU" dirty="0"/>
              <a:t> </a:t>
            </a:r>
            <a:r>
              <a:rPr lang="ru-RU" dirty="0" err="1"/>
              <a:t>сәулесін</a:t>
            </a:r>
            <a:r>
              <a:rPr lang="ru-RU" dirty="0"/>
              <a:t> хлорофилл </a:t>
            </a:r>
            <a:r>
              <a:rPr lang="ru-RU" dirty="0" err="1"/>
              <a:t>дәні</a:t>
            </a:r>
            <a:r>
              <a:rPr lang="ru-RU" dirty="0"/>
              <a:t> </a:t>
            </a:r>
            <a:r>
              <a:rPr lang="ru-RU" dirty="0" err="1"/>
              <a:t>арқылы</a:t>
            </a:r>
            <a:r>
              <a:rPr lang="ru-RU" dirty="0"/>
              <a:t> </a:t>
            </a:r>
            <a:r>
              <a:rPr lang="ru-RU" dirty="0" err="1"/>
              <a:t>емес</a:t>
            </a:r>
            <a:r>
              <a:rPr lang="ru-RU" dirty="0"/>
              <a:t>, </a:t>
            </a:r>
            <a:r>
              <a:rPr lang="ru-RU" dirty="0" err="1"/>
              <a:t>керісінше</a:t>
            </a:r>
            <a:r>
              <a:rPr lang="ru-RU" dirty="0"/>
              <a:t>, </a:t>
            </a:r>
            <a:r>
              <a:rPr lang="ru-RU" dirty="0" err="1"/>
              <a:t>бактериородопсин</a:t>
            </a:r>
            <a:r>
              <a:rPr lang="ru-RU" dirty="0"/>
              <a:t> (белок) </a:t>
            </a:r>
            <a:r>
              <a:rPr lang="ru-RU" dirty="0" err="1"/>
              <a:t>арқылы</a:t>
            </a:r>
            <a:r>
              <a:rPr lang="ru-RU" dirty="0"/>
              <a:t> </a:t>
            </a:r>
            <a:r>
              <a:rPr lang="ru-RU" dirty="0" err="1"/>
              <a:t>сіңіреді</a:t>
            </a:r>
            <a:r>
              <a:rPr lang="ru-RU" dirty="0"/>
              <a:t>. </a:t>
            </a:r>
            <a:r>
              <a:rPr lang="ru-RU" dirty="0" err="1"/>
              <a:t>Архебактериялардың</a:t>
            </a:r>
            <a:r>
              <a:rPr lang="ru-RU" dirty="0"/>
              <a:t> </a:t>
            </a:r>
            <a:r>
              <a:rPr lang="ru-RU" dirty="0" err="1"/>
              <a:t>термоацидофильді</a:t>
            </a:r>
            <a:r>
              <a:rPr lang="ru-RU" dirty="0"/>
              <a:t> </a:t>
            </a:r>
            <a:r>
              <a:rPr lang="ru-RU" dirty="0" err="1"/>
              <a:t>топтары</a:t>
            </a:r>
            <a:r>
              <a:rPr lang="ru-RU" dirty="0"/>
              <a:t> </a:t>
            </a:r>
            <a:r>
              <a:rPr lang="en-US" dirty="0" err="1"/>
              <a:t>Thermoplasma</a:t>
            </a:r>
            <a:r>
              <a:rPr lang="en-US" dirty="0"/>
              <a:t> </a:t>
            </a:r>
            <a:r>
              <a:rPr lang="ru-RU" dirty="0" err="1"/>
              <a:t>жоғ</a:t>
            </a:r>
            <a:r>
              <a:rPr lang="ru-RU" dirty="0"/>
              <a:t>. темп-рада (60</a:t>
            </a:r>
            <a:r>
              <a:rPr lang="ru-RU" baseline="30000" dirty="0"/>
              <a:t>0</a:t>
            </a:r>
            <a:r>
              <a:rPr lang="ru-RU" dirty="0"/>
              <a:t>С), </a:t>
            </a:r>
            <a:r>
              <a:rPr lang="ru-RU" dirty="0" err="1"/>
              <a:t>төменгі</a:t>
            </a:r>
            <a:r>
              <a:rPr lang="ru-RU" dirty="0"/>
              <a:t> </a:t>
            </a:r>
            <a:r>
              <a:rPr lang="ru-RU" dirty="0" err="1"/>
              <a:t>қышқылдықта</a:t>
            </a:r>
            <a:r>
              <a:rPr lang="ru-RU" dirty="0"/>
              <a:t> (рН(1-2), </a:t>
            </a:r>
            <a:r>
              <a:rPr lang="ru-RU" dirty="0" err="1"/>
              <a:t>оттегі</a:t>
            </a:r>
            <a:r>
              <a:rPr lang="ru-RU" dirty="0"/>
              <a:t> </a:t>
            </a:r>
            <a:r>
              <a:rPr lang="ru-RU" dirty="0" err="1"/>
              <a:t>жоқ</a:t>
            </a:r>
            <a:r>
              <a:rPr lang="ru-RU" dirty="0"/>
              <a:t> </a:t>
            </a:r>
            <a:r>
              <a:rPr lang="ru-RU" dirty="0" err="1"/>
              <a:t>жерде</a:t>
            </a:r>
            <a:r>
              <a:rPr lang="ru-RU" dirty="0"/>
              <a:t> </a:t>
            </a:r>
            <a:r>
              <a:rPr lang="ru-RU" dirty="0" err="1"/>
              <a:t>тіршілік</a:t>
            </a:r>
            <a:r>
              <a:rPr lang="ru-RU" dirty="0"/>
              <a:t> </a:t>
            </a:r>
            <a:r>
              <a:rPr lang="ru-RU" dirty="0" err="1"/>
              <a:t>етеді</a:t>
            </a:r>
            <a:r>
              <a:rPr lang="ru-RU" dirty="0"/>
              <a:t>. </a:t>
            </a:r>
            <a:r>
              <a:rPr lang="ru-RU" dirty="0" err="1"/>
              <a:t>Молекулалық</a:t>
            </a:r>
            <a:r>
              <a:rPr lang="ru-RU" dirty="0"/>
              <a:t> </a:t>
            </a:r>
            <a:r>
              <a:rPr lang="ru-RU" dirty="0" err="1"/>
              <a:t>деңгейде</a:t>
            </a:r>
            <a:r>
              <a:rPr lang="ru-RU" dirty="0"/>
              <a:t> </a:t>
            </a:r>
            <a:r>
              <a:rPr lang="ru-RU" dirty="0" err="1"/>
              <a:t>жүргізілген</a:t>
            </a:r>
            <a:r>
              <a:rPr lang="ru-RU" dirty="0"/>
              <a:t> </a:t>
            </a:r>
            <a:r>
              <a:rPr lang="ru-RU" dirty="0" err="1"/>
              <a:t>зерттеулерге</a:t>
            </a:r>
            <a:r>
              <a:rPr lang="ru-RU" dirty="0"/>
              <a:t> </a:t>
            </a:r>
            <a:r>
              <a:rPr lang="ru-RU" dirty="0" err="1"/>
              <a:t>қарағанда</a:t>
            </a:r>
            <a:r>
              <a:rPr lang="ru-RU" dirty="0"/>
              <a:t> </a:t>
            </a:r>
            <a:r>
              <a:rPr lang="ru-RU" dirty="0" err="1"/>
              <a:t>Архебактериялардың</a:t>
            </a:r>
            <a:r>
              <a:rPr lang="ru-RU" dirty="0"/>
              <a:t> </a:t>
            </a:r>
            <a:r>
              <a:rPr lang="ru-RU" dirty="0" err="1"/>
              <a:t>эукариотты</a:t>
            </a:r>
            <a:r>
              <a:rPr lang="ru-RU" dirty="0"/>
              <a:t> </a:t>
            </a:r>
            <a:r>
              <a:rPr lang="ru-RU" dirty="0" err="1"/>
              <a:t>ағзадерге</a:t>
            </a:r>
            <a:r>
              <a:rPr lang="ru-RU" dirty="0"/>
              <a:t> </a:t>
            </a:r>
            <a:r>
              <a:rPr lang="ru-RU" dirty="0" err="1"/>
              <a:t>ұқсастығы</a:t>
            </a:r>
            <a:r>
              <a:rPr lang="ru-RU" dirty="0"/>
              <a:t> бар. </a:t>
            </a:r>
            <a:r>
              <a:rPr lang="ru-RU" dirty="0" err="1"/>
              <a:t>Сондықтан</a:t>
            </a:r>
            <a:r>
              <a:rPr lang="ru-RU" dirty="0"/>
              <a:t> </a:t>
            </a:r>
            <a:r>
              <a:rPr lang="ru-RU" dirty="0" err="1"/>
              <a:t>Архебактериялар</a:t>
            </a:r>
            <a:r>
              <a:rPr lang="ru-RU" dirty="0"/>
              <a:t> </a:t>
            </a:r>
            <a:r>
              <a:rPr lang="ru-RU" dirty="0" err="1"/>
              <a:t>тобындағы</a:t>
            </a:r>
            <a:r>
              <a:rPr lang="ru-RU" dirty="0"/>
              <a:t> </a:t>
            </a:r>
            <a:r>
              <a:rPr lang="ru-RU" dirty="0" err="1"/>
              <a:t>микроағзадердің</a:t>
            </a:r>
            <a:r>
              <a:rPr lang="ru-RU" dirty="0"/>
              <a:t> эволюция </a:t>
            </a:r>
            <a:r>
              <a:rPr lang="ru-RU" dirty="0" err="1"/>
              <a:t>тұрғысынан</a:t>
            </a:r>
            <a:r>
              <a:rPr lang="ru-RU" dirty="0"/>
              <a:t> </a:t>
            </a:r>
            <a:r>
              <a:rPr lang="ru-RU" dirty="0" err="1"/>
              <a:t>алғанда</a:t>
            </a:r>
            <a:r>
              <a:rPr lang="ru-RU" dirty="0"/>
              <a:t> </a:t>
            </a:r>
            <a:r>
              <a:rPr lang="ru-RU" dirty="0" err="1"/>
              <a:t>шығу</a:t>
            </a:r>
            <a:r>
              <a:rPr lang="ru-RU" dirty="0"/>
              <a:t> </a:t>
            </a:r>
            <a:r>
              <a:rPr lang="ru-RU" dirty="0" err="1"/>
              <a:t>тектері</a:t>
            </a:r>
            <a:r>
              <a:rPr lang="ru-RU" dirty="0"/>
              <a:t> </a:t>
            </a:r>
            <a:r>
              <a:rPr lang="ru-RU" dirty="0" err="1"/>
              <a:t>бірдей</a:t>
            </a:r>
            <a:r>
              <a:rPr lang="ru-RU" dirty="0"/>
              <a:t> </a:t>
            </a:r>
            <a:r>
              <a:rPr lang="ru-RU" dirty="0" err="1"/>
              <a:t>болуы</a:t>
            </a:r>
            <a:r>
              <a:rPr lang="ru-RU" dirty="0"/>
              <a:t> </a:t>
            </a:r>
            <a:r>
              <a:rPr lang="ru-RU" dirty="0" err="1"/>
              <a:t>мүмкін</a:t>
            </a:r>
            <a:r>
              <a:rPr lang="ru-RU" dirty="0"/>
              <a:t> </a:t>
            </a:r>
            <a:r>
              <a:rPr lang="ru-RU" dirty="0" err="1"/>
              <a:t>деген</a:t>
            </a:r>
            <a:r>
              <a:rPr lang="ru-RU" dirty="0"/>
              <a:t> </a:t>
            </a:r>
            <a:r>
              <a:rPr lang="ru-RU" dirty="0" err="1"/>
              <a:t>болжам</a:t>
            </a:r>
            <a:r>
              <a:rPr lang="ru-RU" dirty="0"/>
              <a:t> </a:t>
            </a:r>
            <a:r>
              <a:rPr lang="ru-RU" dirty="0" err="1"/>
              <a:t>айтылады</a:t>
            </a:r>
            <a:r>
              <a:rPr lang="ru-RU" dirty="0"/>
              <a:t>.</a:t>
            </a:r>
            <a:endParaRPr lang="ru-KZ" dirty="0"/>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265864"/>
      </p:ext>
    </p:extLst>
  </p:cSld>
  <p:clrMapOvr>
    <a:masterClrMapping/>
  </p:clrMapOvr>
  <p:transition>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571500" y="0"/>
            <a:ext cx="7800975" cy="642938"/>
          </a:xfrm>
        </p:spPr>
        <p:txBody>
          <a:bodyPr/>
          <a:lstStyle/>
          <a:p>
            <a:pPr eaLnBrk="1" hangingPunct="1"/>
            <a:r>
              <a:rPr lang="ru-RU" sz="3200" b="1" u="sng">
                <a:solidFill>
                  <a:srgbClr val="FFFF00"/>
                </a:solidFill>
                <a:latin typeface="Times New Roman" pitchFamily="18" charset="0"/>
                <a:cs typeface="Times New Roman" pitchFamily="18" charset="0"/>
              </a:rPr>
              <a:t>  </a:t>
            </a:r>
            <a:endParaRPr lang="ru-RU" sz="2800" b="1" u="sng">
              <a:solidFill>
                <a:srgbClr val="FFFF00"/>
              </a:solidFill>
              <a:latin typeface="Times New Roman" pitchFamily="18" charset="0"/>
              <a:cs typeface="Times New Roman" pitchFamily="18" charset="0"/>
            </a:endParaRPr>
          </a:p>
        </p:txBody>
      </p:sp>
      <p:sp>
        <p:nvSpPr>
          <p:cNvPr id="10243" name="Rectangle 3"/>
          <p:cNvSpPr>
            <a:spLocks noGrp="1" noChangeArrowheads="1"/>
          </p:cNvSpPr>
          <p:nvPr>
            <p:ph idx="1"/>
          </p:nvPr>
        </p:nvSpPr>
        <p:spPr>
          <a:xfrm>
            <a:off x="357158" y="428604"/>
            <a:ext cx="8215312" cy="1071545"/>
          </a:xfrm>
        </p:spPr>
        <p:txBody>
          <a:bodyPr rtlCol="0">
            <a:normAutofit/>
          </a:bodyPr>
          <a:lstStyle/>
          <a:p>
            <a:pPr indent="-274320" algn="ctr" eaLnBrk="1" fontAlgn="auto" hangingPunct="1">
              <a:spcAft>
                <a:spcPts val="0"/>
              </a:spcAft>
              <a:buFont typeface="Wingdings 2" pitchFamily="18" charset="2"/>
              <a:buNone/>
              <a:defRPr/>
            </a:pPr>
            <a:r>
              <a:rPr lang="kk-KZ" dirty="0">
                <a:solidFill>
                  <a:schemeClr val="tx1"/>
                </a:solidFill>
                <a:latin typeface="Times New Roman" pitchFamily="18" charset="0"/>
                <a:cs typeface="Times New Roman" pitchFamily="18" charset="0"/>
              </a:rPr>
              <a:t>		</a:t>
            </a:r>
            <a:r>
              <a:rPr lang="kk-KZ"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Микроорганизмдерді топтастыру кезінде келесідей қасиеттері ескеріледі:</a:t>
            </a:r>
            <a:endPar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Схема 3"/>
          <p:cNvGraphicFramePr/>
          <p:nvPr/>
        </p:nvGraphicFramePr>
        <p:xfrm>
          <a:off x="0" y="1214422"/>
          <a:ext cx="8572528" cy="5357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edg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768096" y="585216"/>
            <a:ext cx="7290054" cy="107480"/>
          </a:xfrm>
        </p:spPr>
        <p:txBody>
          <a:bodyPr>
            <a:noAutofit/>
          </a:bodyPr>
          <a:lstStyle/>
          <a:p>
            <a:pPr eaLnBrk="1" hangingPunct="1"/>
            <a:r>
              <a:rPr lang="kk-KZ" sz="2000" b="1" dirty="0">
                <a:latin typeface="Times New Roman" pitchFamily="18" charset="0"/>
                <a:cs typeface="Times New Roman" pitchFamily="18" charset="0"/>
              </a:rPr>
              <a:t>Таксономиялық бірлік үғымы: </a:t>
            </a:r>
            <a:endParaRPr lang="ru-RU" sz="2000" b="1" u="sng" dirty="0">
              <a:latin typeface="Times New Roman" pitchFamily="18" charset="0"/>
              <a:cs typeface="Times New Roman" pitchFamily="18" charset="0"/>
            </a:endParaRPr>
          </a:p>
        </p:txBody>
      </p:sp>
      <p:cxnSp>
        <p:nvCxnSpPr>
          <p:cNvPr id="11273" name="Straight Connector 11270">
            <a:extLst>
              <a:ext uri="{FF2B5EF4-FFF2-40B4-BE49-F238E27FC236}">
                <a16:creationId xmlns:a16="http://schemas.microsoft.com/office/drawing/2014/main" id="{3FEFDF7D-B17C-4F16-B8BE-C55FFC7E29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4" name="Схема 3"/>
          <p:cNvGraphicFramePr/>
          <p:nvPr>
            <p:extLst>
              <p:ext uri="{D42A27DB-BD31-4B8C-83A1-F6EECF244321}">
                <p14:modId xmlns:p14="http://schemas.microsoft.com/office/powerpoint/2010/main" val="941196815"/>
              </p:ext>
            </p:extLst>
          </p:nvPr>
        </p:nvGraphicFramePr>
        <p:xfrm>
          <a:off x="571499" y="980728"/>
          <a:ext cx="8248967" cy="53286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edg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2469686484"/>
              </p:ext>
            </p:extLst>
          </p:nvPr>
        </p:nvGraphicFramePr>
        <p:xfrm>
          <a:off x="467544" y="188640"/>
          <a:ext cx="8176422" cy="63121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edg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7CCA77-F3DF-91F4-15BA-5F559E96E90A}"/>
              </a:ext>
            </a:extLst>
          </p:cNvPr>
          <p:cNvSpPr>
            <a:spLocks noGrp="1"/>
          </p:cNvSpPr>
          <p:nvPr>
            <p:ph type="title"/>
          </p:nvPr>
        </p:nvSpPr>
        <p:spPr>
          <a:xfrm>
            <a:off x="768096" y="585216"/>
            <a:ext cx="6013704" cy="1499616"/>
          </a:xfrm>
        </p:spPr>
        <p:txBody>
          <a:bodyPr>
            <a:normAutofit/>
          </a:bodyPr>
          <a:lstStyle/>
          <a:p>
            <a:r>
              <a:rPr lang="kk-KZ" sz="2800" b="1" i="1" dirty="0">
                <a:latin typeface="Times New Roman" pitchFamily="18" charset="0"/>
                <a:cs typeface="Times New Roman" pitchFamily="18" charset="0"/>
              </a:rPr>
              <a:t>Оқшаулау (идентификация)</a:t>
            </a:r>
            <a:r>
              <a:rPr lang="kk-KZ" sz="2800" b="1" dirty="0">
                <a:latin typeface="Times New Roman" pitchFamily="18" charset="0"/>
                <a:cs typeface="Times New Roman" pitchFamily="18" charset="0"/>
              </a:rPr>
              <a:t>– микроорганизмдерді тану</a:t>
            </a:r>
            <a:endParaRPr lang="ru-KZ" sz="2800" dirty="0"/>
          </a:p>
        </p:txBody>
      </p:sp>
      <p:sp>
        <p:nvSpPr>
          <p:cNvPr id="3" name="Объект 2">
            <a:extLst>
              <a:ext uri="{FF2B5EF4-FFF2-40B4-BE49-F238E27FC236}">
                <a16:creationId xmlns:a16="http://schemas.microsoft.com/office/drawing/2014/main" id="{529C183F-928F-E7DA-828D-C55FCBE69236}"/>
              </a:ext>
            </a:extLst>
          </p:cNvPr>
          <p:cNvSpPr>
            <a:spLocks noGrp="1"/>
          </p:cNvSpPr>
          <p:nvPr>
            <p:ph idx="1"/>
          </p:nvPr>
        </p:nvSpPr>
        <p:spPr>
          <a:xfrm>
            <a:off x="768096" y="2286000"/>
            <a:ext cx="6013703" cy="4023360"/>
          </a:xfrm>
        </p:spPr>
        <p:txBody>
          <a:bodyPr>
            <a:normAutofit/>
          </a:bodyPr>
          <a:lstStyle/>
          <a:p>
            <a:pPr lvl="0"/>
            <a:r>
              <a:rPr lang="kk-KZ" dirty="0">
                <a:latin typeface="Times New Roman" pitchFamily="18" charset="0"/>
                <a:cs typeface="Times New Roman" pitchFamily="18" charset="0"/>
              </a:rPr>
              <a:t>Бұл микроорганизмдерді жүйелендірудің үшінші мақсаты. Бактериялар,  ашытқылар және саңырауқұлақтар анықтауыштарын пайдаланып,  қоршаған ортадан бөлініп алынған микроорганизмдердің атауын анықтауға болады.</a:t>
            </a:r>
          </a:p>
          <a:p>
            <a:pPr lvl="0"/>
            <a:r>
              <a:rPr lang="kk-KZ" dirty="0">
                <a:latin typeface="Times New Roman" pitchFamily="18" charset="0"/>
                <a:cs typeface="Times New Roman" pitchFamily="18" charset="0"/>
              </a:rPr>
              <a:t>Микроорганизмдерді атау микроорганизмдер номенклатурасының Халықаралық Кодексі ережелеріне сәйкес жүргізіледі және ол дүниежүзі елдерінде бірдей. </a:t>
            </a:r>
            <a:endParaRPr lang="ru-RU" dirty="0"/>
          </a:p>
          <a:p>
            <a:endParaRPr lang="ru-KZ" dirty="0"/>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5471271"/>
      </p:ext>
    </p:extLst>
  </p:cSld>
  <p:clrMapOvr>
    <a:masterClrMapping/>
  </p:clrMapOvr>
  <p:transition>
    <p:wedg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D523DB-3C5E-E72A-0D76-37961CFA0EAE}"/>
              </a:ext>
            </a:extLst>
          </p:cNvPr>
          <p:cNvSpPr>
            <a:spLocks noGrp="1"/>
          </p:cNvSpPr>
          <p:nvPr>
            <p:ph type="title"/>
          </p:nvPr>
        </p:nvSpPr>
        <p:spPr/>
        <p:txBody>
          <a:bodyPr>
            <a:normAutofit fontScale="90000"/>
          </a:bodyPr>
          <a:lstStyle/>
          <a:p>
            <a:r>
              <a:rPr lang="ru-RU" dirty="0" err="1"/>
              <a:t>Прокариоттық</a:t>
            </a:r>
            <a:r>
              <a:rPr lang="ru-RU" dirty="0"/>
              <a:t> </a:t>
            </a:r>
            <a:r>
              <a:rPr lang="ru-RU" dirty="0" err="1"/>
              <a:t>микроорганизмдердің</a:t>
            </a:r>
            <a:r>
              <a:rPr lang="ru-RU" dirty="0"/>
              <a:t> </a:t>
            </a:r>
            <a:r>
              <a:rPr lang="ru-RU" dirty="0" err="1"/>
              <a:t>жіктелуі</a:t>
            </a:r>
            <a:r>
              <a:rPr lang="ru-RU" dirty="0"/>
              <a:t> </a:t>
            </a:r>
            <a:endParaRPr lang="ru-KZ" dirty="0"/>
          </a:p>
        </p:txBody>
      </p:sp>
      <p:graphicFrame>
        <p:nvGraphicFramePr>
          <p:cNvPr id="5" name="Объект 2">
            <a:extLst>
              <a:ext uri="{FF2B5EF4-FFF2-40B4-BE49-F238E27FC236}">
                <a16:creationId xmlns:a16="http://schemas.microsoft.com/office/drawing/2014/main" id="{3C15A252-5401-F3CC-B77A-0CDD74BF8101}"/>
              </a:ext>
            </a:extLst>
          </p:cNvPr>
          <p:cNvGraphicFramePr>
            <a:graphicFrameLocks noGrp="1"/>
          </p:cNvGraphicFramePr>
          <p:nvPr>
            <p:ph idx="1"/>
          </p:nvPr>
        </p:nvGraphicFramePr>
        <p:xfrm>
          <a:off x="768096" y="2286000"/>
          <a:ext cx="7290055"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37087562"/>
      </p:ext>
    </p:extLst>
  </p:cSld>
  <p:clrMapOvr>
    <a:masterClrMapping/>
  </p:clrMapOvr>
  <p:transition>
    <p:wedg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8B001D9A-2724-527C-3EAA-3D5F18ADC5AD}"/>
              </a:ext>
            </a:extLst>
          </p:cNvPr>
          <p:cNvSpPr>
            <a:spLocks noGrp="1"/>
          </p:cNvSpPr>
          <p:nvPr>
            <p:ph type="title"/>
          </p:nvPr>
        </p:nvSpPr>
        <p:spPr>
          <a:xfrm>
            <a:off x="482601" y="643467"/>
            <a:ext cx="2561709" cy="5571066"/>
          </a:xfrm>
        </p:spPr>
        <p:txBody>
          <a:bodyPr>
            <a:normAutofit/>
          </a:bodyPr>
          <a:lstStyle/>
          <a:p>
            <a:r>
              <a:rPr lang="kk-KZ" sz="4100" dirty="0">
                <a:solidFill>
                  <a:srgbClr val="FFFFFF"/>
                </a:solidFill>
              </a:rPr>
              <a:t>1.ТОП</a:t>
            </a:r>
            <a:r>
              <a:rPr lang="ru-RU" sz="4100" dirty="0">
                <a:solidFill>
                  <a:srgbClr val="FFFFFF"/>
                </a:solidFill>
              </a:rPr>
              <a:t>. </a:t>
            </a:r>
            <a:r>
              <a:rPr lang="en-US" sz="4100" dirty="0" err="1">
                <a:solidFill>
                  <a:srgbClr val="FFFFFF"/>
                </a:solidFill>
              </a:rPr>
              <a:t>Gracilicutes</a:t>
            </a:r>
            <a:r>
              <a:rPr lang="en-US" sz="4100" dirty="0">
                <a:solidFill>
                  <a:srgbClr val="FFFFFF"/>
                </a:solidFill>
              </a:rPr>
              <a:t> </a:t>
            </a:r>
            <a:endParaRPr lang="ru-KZ" sz="4100" dirty="0">
              <a:solidFill>
                <a:srgbClr val="FFFFFF"/>
              </a:solidFill>
            </a:endParaRPr>
          </a:p>
        </p:txBody>
      </p:sp>
      <p:graphicFrame>
        <p:nvGraphicFramePr>
          <p:cNvPr id="5" name="Объект 2">
            <a:extLst>
              <a:ext uri="{FF2B5EF4-FFF2-40B4-BE49-F238E27FC236}">
                <a16:creationId xmlns:a16="http://schemas.microsoft.com/office/drawing/2014/main" id="{503F1C29-E2F0-6770-EE1B-33D58E0682DC}"/>
              </a:ext>
            </a:extLst>
          </p:cNvPr>
          <p:cNvGraphicFramePr>
            <a:graphicFrameLocks noGrp="1"/>
          </p:cNvGraphicFramePr>
          <p:nvPr>
            <p:ph idx="1"/>
            <p:extLst>
              <p:ext uri="{D42A27DB-BD31-4B8C-83A1-F6EECF244321}">
                <p14:modId xmlns:p14="http://schemas.microsoft.com/office/powerpoint/2010/main" val="3676455546"/>
              </p:ext>
            </p:extLst>
          </p:nvPr>
        </p:nvGraphicFramePr>
        <p:xfrm>
          <a:off x="3968748" y="404663"/>
          <a:ext cx="4779716" cy="58098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2042F01F-8964-F282-D799-94F0AD1BCF58}"/>
              </a:ext>
            </a:extLst>
          </p:cNvPr>
          <p:cNvSpPr txBox="1"/>
          <p:nvPr/>
        </p:nvSpPr>
        <p:spPr>
          <a:xfrm rot="10800000" flipV="1">
            <a:off x="482600" y="2508131"/>
            <a:ext cx="2721247" cy="3416320"/>
          </a:xfrm>
          <a:prstGeom prst="rect">
            <a:avLst/>
          </a:prstGeom>
          <a:noFill/>
        </p:spPr>
        <p:txBody>
          <a:bodyPr wrap="square">
            <a:spAutoFit/>
          </a:bodyPr>
          <a:lstStyle/>
          <a:p>
            <a:endParaRPr lang="ru-RU" dirty="0"/>
          </a:p>
          <a:p>
            <a:endParaRPr lang="ru-RU" dirty="0"/>
          </a:p>
          <a:p>
            <a:endParaRPr lang="ru-RU" dirty="0"/>
          </a:p>
          <a:p>
            <a:endParaRPr lang="ru-RU" dirty="0"/>
          </a:p>
          <a:p>
            <a:endParaRPr lang="ru-RU" dirty="0"/>
          </a:p>
          <a:p>
            <a:endParaRPr lang="ru-RU" dirty="0"/>
          </a:p>
          <a:p>
            <a:r>
              <a:rPr lang="ru-RU" dirty="0" err="1"/>
              <a:t>латынша</a:t>
            </a:r>
            <a:r>
              <a:rPr lang="ru-RU" dirty="0"/>
              <a:t> </a:t>
            </a:r>
            <a:r>
              <a:rPr lang="en-US" dirty="0" err="1"/>
              <a:t>gracilus</a:t>
            </a:r>
            <a:r>
              <a:rPr lang="en-US" dirty="0"/>
              <a:t> - </a:t>
            </a:r>
            <a:r>
              <a:rPr lang="ru-RU" dirty="0" err="1"/>
              <a:t>жұқа</a:t>
            </a:r>
            <a:r>
              <a:rPr lang="ru-RU" dirty="0"/>
              <a:t>, </a:t>
            </a:r>
            <a:r>
              <a:rPr lang="ru-RU" dirty="0" err="1"/>
              <a:t>сымбатты</a:t>
            </a:r>
            <a:r>
              <a:rPr lang="ru-RU" dirty="0"/>
              <a:t>, </a:t>
            </a:r>
            <a:r>
              <a:rPr lang="ru-RU" dirty="0" err="1"/>
              <a:t>сүйкімді</a:t>
            </a:r>
            <a:r>
              <a:rPr lang="ru-RU" dirty="0"/>
              <a:t> - </a:t>
            </a:r>
            <a:r>
              <a:rPr lang="ru-RU" dirty="0" err="1"/>
              <a:t>тері</a:t>
            </a:r>
            <a:r>
              <a:rPr lang="ru-RU" dirty="0"/>
              <a:t>). </a:t>
            </a:r>
            <a:r>
              <a:rPr lang="ru-RU" dirty="0" err="1"/>
              <a:t>Грамтеріс</a:t>
            </a:r>
            <a:r>
              <a:rPr lang="ru-RU" dirty="0"/>
              <a:t> </a:t>
            </a:r>
            <a:r>
              <a:rPr lang="ru-RU" dirty="0" err="1"/>
              <a:t>микроорганизмдерді</a:t>
            </a:r>
            <a:r>
              <a:rPr lang="ru-RU" dirty="0"/>
              <a:t> </a:t>
            </a:r>
            <a:r>
              <a:rPr lang="ru-RU" dirty="0" err="1"/>
              <a:t>қамтиды</a:t>
            </a:r>
            <a:r>
              <a:rPr lang="ru-RU" dirty="0"/>
              <a:t>. Топ </a:t>
            </a:r>
            <a:r>
              <a:rPr lang="ru-RU" dirty="0" err="1"/>
              <a:t>тоғыз</a:t>
            </a:r>
            <a:r>
              <a:rPr lang="ru-RU" dirty="0"/>
              <a:t> </a:t>
            </a:r>
            <a:r>
              <a:rPr lang="ru-RU" dirty="0" err="1"/>
              <a:t>бөлімнен</a:t>
            </a:r>
            <a:r>
              <a:rPr lang="ru-RU" dirty="0"/>
              <a:t> </a:t>
            </a:r>
            <a:r>
              <a:rPr lang="ru-RU" dirty="0" err="1"/>
              <a:t>тұрады</a:t>
            </a:r>
            <a:r>
              <a:rPr lang="ru-RU" dirty="0"/>
              <a:t>.</a:t>
            </a:r>
            <a:endParaRPr lang="ru-KZ" dirty="0"/>
          </a:p>
        </p:txBody>
      </p:sp>
    </p:spTree>
    <p:extLst>
      <p:ext uri="{BB962C8B-B14F-4D97-AF65-F5344CB8AC3E}">
        <p14:creationId xmlns:p14="http://schemas.microsoft.com/office/powerpoint/2010/main" val="1996635026"/>
      </p:ext>
    </p:extLst>
  </p:cSld>
  <p:clrMapOvr>
    <a:masterClrMapping/>
  </p:clrMapOvr>
  <p:transition>
    <p:wedg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нтеграл">
  <a:themeElements>
    <a:clrScheme name="Оранжевый">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Интеграл">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Интеграл">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Integral</Template>
  <TotalTime>8724</TotalTime>
  <Words>2523</Words>
  <Application>Microsoft Office PowerPoint</Application>
  <PresentationFormat>Экран (4:3)</PresentationFormat>
  <Paragraphs>120</Paragraphs>
  <Slides>34</Slides>
  <Notes>2</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34</vt:i4>
      </vt:variant>
    </vt:vector>
  </HeadingPairs>
  <TitlesOfParts>
    <vt:vector size="42" baseType="lpstr">
      <vt:lpstr>Arial</vt:lpstr>
      <vt:lpstr>Calibri</vt:lpstr>
      <vt:lpstr>Times New Roman</vt:lpstr>
      <vt:lpstr>Tw Cen MT</vt:lpstr>
      <vt:lpstr>Tw Cen MT Condensed</vt:lpstr>
      <vt:lpstr>Wingdings 2</vt:lpstr>
      <vt:lpstr>Wingdings 3</vt:lpstr>
      <vt:lpstr>Интеграл</vt:lpstr>
      <vt:lpstr>Микроорганизмдердің алуантүрлілігі. Микроорганизмдердің систематикасы және классификациясы. Бактериялар, архейлер, саңырауқұлақтар, протозоалар. </vt:lpstr>
      <vt:lpstr>Презентация PowerPoint</vt:lpstr>
      <vt:lpstr>Презентация PowerPoint</vt:lpstr>
      <vt:lpstr>  </vt:lpstr>
      <vt:lpstr>Таксономиялық бірлік үғымы: </vt:lpstr>
      <vt:lpstr>Презентация PowerPoint</vt:lpstr>
      <vt:lpstr>Оқшаулау (идентификация)– микроорганизмдерді тану</vt:lpstr>
      <vt:lpstr>Прокариоттық микроорганизмдердің жіктелуі </vt:lpstr>
      <vt:lpstr>1.ТОП. Gracilicutes </vt:lpstr>
      <vt:lpstr>Презентация PowerPoint</vt:lpstr>
      <vt:lpstr>Презентация PowerPoint</vt:lpstr>
      <vt:lpstr>II топ. Firmicutes (латын тілінен аударғанда firmis - күшті,сүйкімді - тері). Бұл бөлімге негізінен грам-оң бактериялар кіреді </vt:lpstr>
      <vt:lpstr>Презентация PowerPoint</vt:lpstr>
      <vt:lpstr>III топ. Тенерикуттар. Бұл жасуша қабырғасы жоқ, бірақ цитоплазмалық мембранасы бар грамтеріс прокариоттар. </vt:lpstr>
      <vt:lpstr>IV ТОП. Мендозикуттар. </vt:lpstr>
      <vt:lpstr>  Микроорганизмдердің</vt:lpstr>
      <vt:lpstr>Саңырауқұлақтар</vt:lpstr>
      <vt:lpstr>Презентация PowerPoint</vt:lpstr>
      <vt:lpstr>Презентация PowerPoint</vt:lpstr>
      <vt:lpstr>Презентация PowerPoint</vt:lpstr>
      <vt:lpstr>Аскомицеттер немесе қалталы саңырауқұлақтар- тармақталған көп жасушалы мицелийі бар жоғары саңырауқұлақтар. </vt:lpstr>
      <vt:lpstr>Презентация PowerPoint</vt:lpstr>
      <vt:lpstr>Дейтеромицеттер немесе жетілмеген саңырауқұлақтар</vt:lpstr>
      <vt:lpstr>Ашытқылар. </vt:lpstr>
      <vt:lpstr>Қарапайымдылар</vt:lpstr>
      <vt:lpstr>Презентация PowerPoint</vt:lpstr>
      <vt:lpstr>Споровиктер</vt:lpstr>
      <vt:lpstr>Саркодалар</vt:lpstr>
      <vt:lpstr>Талшықтылар</vt:lpstr>
      <vt:lpstr>Инфузориялар</vt:lpstr>
      <vt:lpstr>Архебактериялар (грек. Archaea, ἀρχαῖος — ежелгі және бактерия) </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Башкирский государственный медицинский университет Кафедра педагогики и психологии с курсом ИПО Дисциплина Биоэтика. Лечебный факультет курс I, семестр I. Лектор Липатова Елена Ефратовна</dc:title>
  <dc:creator>Липатовы</dc:creator>
  <cp:lastModifiedBy>Диас Суюнбай</cp:lastModifiedBy>
  <cp:revision>304</cp:revision>
  <dcterms:created xsi:type="dcterms:W3CDTF">2003-09-02T08:53:13Z</dcterms:created>
  <dcterms:modified xsi:type="dcterms:W3CDTF">2026-02-02T05:05:34Z</dcterms:modified>
</cp:coreProperties>
</file>